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62" r:id="rId3"/>
    <p:sldId id="266" r:id="rId4"/>
    <p:sldId id="272" r:id="rId5"/>
    <p:sldId id="273" r:id="rId6"/>
    <p:sldId id="271" r:id="rId7"/>
    <p:sldId id="268" r:id="rId8"/>
    <p:sldId id="274" r:id="rId9"/>
    <p:sldId id="275" r:id="rId10"/>
    <p:sldId id="269" r:id="rId11"/>
    <p:sldId id="276" r:id="rId12"/>
    <p:sldId id="279" r:id="rId13"/>
    <p:sldId id="281" r:id="rId14"/>
    <p:sldId id="283" r:id="rId15"/>
    <p:sldId id="270" r:id="rId16"/>
    <p:sldId id="284" r:id="rId17"/>
    <p:sldId id="285" r:id="rId18"/>
    <p:sldId id="286" r:id="rId19"/>
    <p:sldId id="287" r:id="rId20"/>
  </p:sldIdLst>
  <p:sldSz cx="12192000" cy="6858000"/>
  <p:notesSz cx="6858000" cy="9144000"/>
  <p:embeddedFontLst>
    <p:embeddedFont>
      <p:font typeface="等线" panose="02010600030101010101" pitchFamily="2" charset="-122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等线 Light" panose="02010600030101010101" pitchFamily="2" charset="-122"/>
      <p:regular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3E2"/>
    <a:srgbClr val="E6E6E6"/>
    <a:srgbClr val="C6C61A"/>
    <a:srgbClr val="EDE17C"/>
    <a:srgbClr val="B8B8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 autoAdjust="0"/>
    <p:restoredTop sz="94106" autoAdjust="0"/>
  </p:normalViewPr>
  <p:slideViewPr>
    <p:cSldViewPr snapToGrid="0">
      <p:cViewPr varScale="1">
        <p:scale>
          <a:sx n="70" d="100"/>
          <a:sy n="70" d="100"/>
        </p:scale>
        <p:origin x="714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hdphoto1.wdp>
</file>

<file path=ppt/media/image1.jpg>
</file>

<file path=ppt/media/image2.jpg>
</file>

<file path=ppt/media/image3.jpeg>
</file>

<file path=ppt/media/image4.jp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382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8952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1751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3851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1435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899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48128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279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81342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7375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4481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B4BC8-E1FE-4A22-93AD-0D491A09344E}" type="datetimeFigureOut">
              <a:rPr lang="zh-CN" altLang="en-US" smtClean="0"/>
              <a:t>2017/3/8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027DE-E682-418E-88ED-9D12051564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3786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image" Target="../media/image1.jpg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7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8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5" Type="http://schemas.openxmlformats.org/officeDocument/2006/relationships/image" Target="../media/image1.jpg"/><Relationship Id="rId4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51pptmoban.com/" TargetMode="External"/><Relationship Id="rId2" Type="http://schemas.openxmlformats.org/officeDocument/2006/relationships/hyperlink" Target="http://www.yanj.cn/goods-113866.html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PA_组合 72"/>
          <p:cNvGrpSpPr/>
          <p:nvPr>
            <p:custDataLst>
              <p:tags r:id="rId1"/>
            </p:custDataLst>
          </p:nvPr>
        </p:nvGrpSpPr>
        <p:grpSpPr>
          <a:xfrm>
            <a:off x="3606800" y="4788449"/>
            <a:ext cx="5155052" cy="923577"/>
            <a:chOff x="3542727" y="5946099"/>
            <a:chExt cx="5155052" cy="923577"/>
          </a:xfrm>
        </p:grpSpPr>
        <p:sp>
          <p:nvSpPr>
            <p:cNvPr id="4" name="矩形 3"/>
            <p:cNvSpPr/>
            <p:nvPr/>
          </p:nvSpPr>
          <p:spPr>
            <a:xfrm>
              <a:off x="3542727" y="5946099"/>
              <a:ext cx="5155052" cy="923577"/>
            </a:xfrm>
            <a:prstGeom prst="rect">
              <a:avLst/>
            </a:prstGeom>
            <a:solidFill>
              <a:srgbClr val="B8B8B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025982" y="6084722"/>
              <a:ext cx="41885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BUSNIESS</a:t>
              </a:r>
              <a:r>
                <a:rPr lang="en-US" altLang="zh-CN" sz="3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 </a:t>
              </a:r>
              <a:r>
                <a:rPr lang="en-US" altLang="zh-CN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REPORT</a:t>
              </a:r>
              <a:endPara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221" name="PA_组合 220"/>
          <p:cNvGrpSpPr/>
          <p:nvPr>
            <p:custDataLst>
              <p:tags r:id="rId2"/>
            </p:custDataLst>
          </p:nvPr>
        </p:nvGrpSpPr>
        <p:grpSpPr>
          <a:xfrm>
            <a:off x="3606800" y="1308309"/>
            <a:ext cx="5155052" cy="3060282"/>
            <a:chOff x="5665348" y="960726"/>
            <a:chExt cx="5155052" cy="3060282"/>
          </a:xfrm>
        </p:grpSpPr>
        <p:cxnSp>
          <p:nvCxnSpPr>
            <p:cNvPr id="137" name="直接连接符 136"/>
            <p:cNvCxnSpPr/>
            <p:nvPr/>
          </p:nvCxnSpPr>
          <p:spPr>
            <a:xfrm>
              <a:off x="5665348" y="960726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>
              <a:off x="5753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5842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>
              <a:off x="5930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>
              <a:off x="6019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6108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/>
            <p:nvPr/>
          </p:nvCxnSpPr>
          <p:spPr>
            <a:xfrm>
              <a:off x="6197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6286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6375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6464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>
              <a:off x="6553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6642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/>
            <p:cNvCxnSpPr/>
            <p:nvPr/>
          </p:nvCxnSpPr>
          <p:spPr>
            <a:xfrm>
              <a:off x="6731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>
              <a:off x="6819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/>
            <p:nvPr/>
          </p:nvCxnSpPr>
          <p:spPr>
            <a:xfrm>
              <a:off x="6908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>
              <a:off x="6997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>
              <a:off x="7086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/>
            <p:nvPr/>
          </p:nvCxnSpPr>
          <p:spPr>
            <a:xfrm>
              <a:off x="7175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/>
            <p:nvPr/>
          </p:nvCxnSpPr>
          <p:spPr>
            <a:xfrm>
              <a:off x="7264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>
              <a:off x="7353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>
              <a:off x="7442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>
              <a:off x="7531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/>
          </p:nvCxnSpPr>
          <p:spPr>
            <a:xfrm>
              <a:off x="7620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>
              <a:off x="7708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/>
            <p:nvPr/>
          </p:nvCxnSpPr>
          <p:spPr>
            <a:xfrm>
              <a:off x="7797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>
              <a:off x="7886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>
              <a:off x="7975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/>
            <p:nvPr/>
          </p:nvCxnSpPr>
          <p:spPr>
            <a:xfrm>
              <a:off x="8064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>
              <a:off x="8153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/>
            <p:cNvCxnSpPr/>
            <p:nvPr/>
          </p:nvCxnSpPr>
          <p:spPr>
            <a:xfrm>
              <a:off x="8242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/>
            <p:nvPr/>
          </p:nvCxnSpPr>
          <p:spPr>
            <a:xfrm>
              <a:off x="8331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>
              <a:off x="8420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/>
            <p:nvPr/>
          </p:nvCxnSpPr>
          <p:spPr>
            <a:xfrm>
              <a:off x="8509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>
              <a:off x="8597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/>
            <p:nvPr/>
          </p:nvCxnSpPr>
          <p:spPr>
            <a:xfrm>
              <a:off x="8686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/>
            <p:nvPr/>
          </p:nvCxnSpPr>
          <p:spPr>
            <a:xfrm>
              <a:off x="8775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/>
            <p:cNvCxnSpPr/>
            <p:nvPr/>
          </p:nvCxnSpPr>
          <p:spPr>
            <a:xfrm>
              <a:off x="8864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/>
            <p:nvPr/>
          </p:nvCxnSpPr>
          <p:spPr>
            <a:xfrm>
              <a:off x="8953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/>
            <p:nvPr/>
          </p:nvCxnSpPr>
          <p:spPr>
            <a:xfrm>
              <a:off x="9042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/>
            <p:nvPr/>
          </p:nvCxnSpPr>
          <p:spPr>
            <a:xfrm>
              <a:off x="9131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/>
            <p:cNvCxnSpPr/>
            <p:nvPr/>
          </p:nvCxnSpPr>
          <p:spPr>
            <a:xfrm>
              <a:off x="9220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/>
            <p:nvPr/>
          </p:nvCxnSpPr>
          <p:spPr>
            <a:xfrm>
              <a:off x="9309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>
              <a:off x="9398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/>
            <p:cNvCxnSpPr/>
            <p:nvPr/>
          </p:nvCxnSpPr>
          <p:spPr>
            <a:xfrm>
              <a:off x="9486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/>
            <p:nvPr/>
          </p:nvCxnSpPr>
          <p:spPr>
            <a:xfrm>
              <a:off x="9575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>
              <a:off x="9664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/>
            <p:nvPr/>
          </p:nvCxnSpPr>
          <p:spPr>
            <a:xfrm>
              <a:off x="9753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/>
            <p:nvPr/>
          </p:nvCxnSpPr>
          <p:spPr>
            <a:xfrm>
              <a:off x="9842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>
              <a:off x="9931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/>
            <p:nvPr/>
          </p:nvCxnSpPr>
          <p:spPr>
            <a:xfrm>
              <a:off x="10020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/>
            <p:nvPr/>
          </p:nvCxnSpPr>
          <p:spPr>
            <a:xfrm>
              <a:off x="10109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>
              <a:off x="10198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>
              <a:off x="10287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>
              <a:off x="10375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/>
            <p:nvPr/>
          </p:nvCxnSpPr>
          <p:spPr>
            <a:xfrm>
              <a:off x="10464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/>
            <p:cNvCxnSpPr/>
            <p:nvPr/>
          </p:nvCxnSpPr>
          <p:spPr>
            <a:xfrm>
              <a:off x="10553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直接连接符 217"/>
            <p:cNvCxnSpPr/>
            <p:nvPr/>
          </p:nvCxnSpPr>
          <p:spPr>
            <a:xfrm>
              <a:off x="10642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直接连接符 218"/>
            <p:cNvCxnSpPr/>
            <p:nvPr/>
          </p:nvCxnSpPr>
          <p:spPr>
            <a:xfrm>
              <a:off x="10731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直接连接符 219"/>
            <p:cNvCxnSpPr/>
            <p:nvPr/>
          </p:nvCxnSpPr>
          <p:spPr>
            <a:xfrm>
              <a:off x="10820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2" name="PA_文本框 221"/>
          <p:cNvSpPr txBox="1"/>
          <p:nvPr>
            <p:custDataLst>
              <p:tags r:id="rId3"/>
            </p:custDataLst>
          </p:nvPr>
        </p:nvSpPr>
        <p:spPr>
          <a:xfrm>
            <a:off x="3283319" y="1512774"/>
            <a:ext cx="5800866" cy="2646878"/>
          </a:xfrm>
          <a:prstGeom prst="rect">
            <a:avLst/>
          </a:prstGeom>
          <a:noFill/>
          <a:effectLst>
            <a:outerShdw blurRad="50800" dist="165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600" dirty="0">
                <a:solidFill>
                  <a:srgbClr val="E6E6E6"/>
                </a:solidFill>
                <a:latin typeface="+mn-ea"/>
              </a:rPr>
              <a:t>2017</a:t>
            </a:r>
          </a:p>
        </p:txBody>
      </p:sp>
      <p:sp>
        <p:nvSpPr>
          <p:cNvPr id="223" name="PA_等腰三角形 222"/>
          <p:cNvSpPr/>
          <p:nvPr>
            <p:custDataLst>
              <p:tags r:id="rId4"/>
            </p:custDataLst>
          </p:nvPr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5" name="PA_文本框 224"/>
          <p:cNvSpPr txBox="1"/>
          <p:nvPr>
            <p:custDataLst>
              <p:tags r:id="rId5"/>
            </p:custDataLst>
          </p:nvPr>
        </p:nvSpPr>
        <p:spPr>
          <a:xfrm>
            <a:off x="4090055" y="5998534"/>
            <a:ext cx="4188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一条狗腿子作品</a:t>
            </a:r>
            <a:endParaRPr lang="en-US" altLang="zh-CN" sz="20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647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067330" y="684053"/>
            <a:ext cx="4057340" cy="4057340"/>
            <a:chOff x="8134660" y="859681"/>
            <a:chExt cx="4057340" cy="4057340"/>
          </a:xfrm>
        </p:grpSpPr>
        <p:sp>
          <p:nvSpPr>
            <p:cNvPr id="3" name="椭圆 2"/>
            <p:cNvSpPr/>
            <p:nvPr/>
          </p:nvSpPr>
          <p:spPr>
            <a:xfrm>
              <a:off x="8134660" y="859681"/>
              <a:ext cx="4057340" cy="4057340"/>
            </a:xfrm>
            <a:prstGeom prst="ellipse">
              <a:avLst/>
            </a:prstGeom>
            <a:blipFill dpi="0" rotWithShape="1">
              <a:blip r:embed="rId2"/>
              <a:srcRect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椭圆 3"/>
            <p:cNvSpPr/>
            <p:nvPr/>
          </p:nvSpPr>
          <p:spPr>
            <a:xfrm>
              <a:off x="8286650" y="1011671"/>
              <a:ext cx="3753360" cy="37533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等腰三角形 5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8" t="24717" r="44657" b="13368"/>
          <a:stretch>
            <a:fillRect/>
          </a:stretch>
        </p:blipFill>
        <p:spPr>
          <a:xfrm>
            <a:off x="5277892" y="1923282"/>
            <a:ext cx="1636216" cy="1578881"/>
          </a:xfrm>
          <a:custGeom>
            <a:avLst/>
            <a:gdLst/>
            <a:ahLst/>
            <a:cxnLst/>
            <a:rect l="l" t="t" r="r" b="b"/>
            <a:pathLst>
              <a:path w="1636216" h="1578881">
                <a:moveTo>
                  <a:pt x="207950" y="1470199"/>
                </a:moveTo>
                <a:cubicBezTo>
                  <a:pt x="253590" y="1477045"/>
                  <a:pt x="298660" y="1480468"/>
                  <a:pt x="343160" y="1480468"/>
                </a:cubicBezTo>
                <a:lnTo>
                  <a:pt x="1287921" y="1480468"/>
                </a:lnTo>
                <a:cubicBezTo>
                  <a:pt x="1327286" y="1480468"/>
                  <a:pt x="1377491" y="1477045"/>
                  <a:pt x="1438535" y="1470199"/>
                </a:cubicBezTo>
                <a:lnTo>
                  <a:pt x="1438535" y="1578881"/>
                </a:lnTo>
                <a:cubicBezTo>
                  <a:pt x="1403734" y="1572035"/>
                  <a:pt x="1355811" y="1568612"/>
                  <a:pt x="1294767" y="1568612"/>
                </a:cubicBezTo>
                <a:lnTo>
                  <a:pt x="348295" y="1568612"/>
                </a:lnTo>
                <a:cubicBezTo>
                  <a:pt x="296949" y="1568612"/>
                  <a:pt x="250167" y="1572035"/>
                  <a:pt x="207950" y="1578881"/>
                </a:cubicBezTo>
                <a:close/>
                <a:moveTo>
                  <a:pt x="374823" y="1202346"/>
                </a:moveTo>
                <a:cubicBezTo>
                  <a:pt x="421605" y="1209192"/>
                  <a:pt x="466675" y="1212615"/>
                  <a:pt x="510034" y="1212615"/>
                </a:cubicBezTo>
                <a:lnTo>
                  <a:pt x="1079115" y="1212615"/>
                </a:lnTo>
                <a:cubicBezTo>
                  <a:pt x="1115627" y="1212615"/>
                  <a:pt x="1165262" y="1209192"/>
                  <a:pt x="1228018" y="1202346"/>
                </a:cubicBezTo>
                <a:lnTo>
                  <a:pt x="1228018" y="1311027"/>
                </a:lnTo>
                <a:cubicBezTo>
                  <a:pt x="1166403" y="1303611"/>
                  <a:pt x="1118480" y="1299902"/>
                  <a:pt x="1084250" y="1299902"/>
                </a:cubicBezTo>
                <a:lnTo>
                  <a:pt x="515168" y="1299902"/>
                </a:lnTo>
                <a:cubicBezTo>
                  <a:pt x="472951" y="1299902"/>
                  <a:pt x="426169" y="1303611"/>
                  <a:pt x="374823" y="1311027"/>
                </a:cubicBezTo>
                <a:close/>
                <a:moveTo>
                  <a:pt x="662359" y="712850"/>
                </a:moveTo>
                <a:cubicBezTo>
                  <a:pt x="616718" y="787586"/>
                  <a:pt x="558812" y="861182"/>
                  <a:pt x="488639" y="933636"/>
                </a:cubicBezTo>
                <a:cubicBezTo>
                  <a:pt x="514312" y="939912"/>
                  <a:pt x="540556" y="943050"/>
                  <a:pt x="567369" y="943050"/>
                </a:cubicBezTo>
                <a:lnTo>
                  <a:pt x="1019212" y="943050"/>
                </a:lnTo>
                <a:cubicBezTo>
                  <a:pt x="1054583" y="943050"/>
                  <a:pt x="1085676" y="939912"/>
                  <a:pt x="1112490" y="933636"/>
                </a:cubicBezTo>
                <a:cubicBezTo>
                  <a:pt x="1054298" y="870881"/>
                  <a:pt x="1008087" y="797285"/>
                  <a:pt x="973856" y="712850"/>
                </a:cubicBezTo>
                <a:close/>
                <a:moveTo>
                  <a:pt x="723118" y="0"/>
                </a:moveTo>
                <a:lnTo>
                  <a:pt x="835223" y="63327"/>
                </a:lnTo>
                <a:cubicBezTo>
                  <a:pt x="847204" y="70173"/>
                  <a:pt x="853194" y="76448"/>
                  <a:pt x="853194" y="82153"/>
                </a:cubicBezTo>
                <a:cubicBezTo>
                  <a:pt x="853194" y="87858"/>
                  <a:pt x="846633" y="91852"/>
                  <a:pt x="833511" y="94134"/>
                </a:cubicBezTo>
                <a:cubicBezTo>
                  <a:pt x="802133" y="103833"/>
                  <a:pt x="768473" y="124942"/>
                  <a:pt x="732531" y="157460"/>
                </a:cubicBezTo>
                <a:cubicBezTo>
                  <a:pt x="668064" y="225351"/>
                  <a:pt x="595039" y="297235"/>
                  <a:pt x="513456" y="373112"/>
                </a:cubicBezTo>
                <a:cubicBezTo>
                  <a:pt x="706288" y="371971"/>
                  <a:pt x="905966" y="364270"/>
                  <a:pt x="1112490" y="350007"/>
                </a:cubicBezTo>
                <a:cubicBezTo>
                  <a:pt x="1057721" y="290674"/>
                  <a:pt x="999814" y="236476"/>
                  <a:pt x="938770" y="187412"/>
                </a:cubicBezTo>
                <a:lnTo>
                  <a:pt x="1026913" y="115528"/>
                </a:lnTo>
                <a:cubicBezTo>
                  <a:pt x="1192361" y="273559"/>
                  <a:pt x="1313879" y="390513"/>
                  <a:pt x="1391468" y="466391"/>
                </a:cubicBezTo>
                <a:lnTo>
                  <a:pt x="1293055" y="548544"/>
                </a:lnTo>
                <a:cubicBezTo>
                  <a:pt x="1253120" y="498339"/>
                  <a:pt x="1217463" y="457548"/>
                  <a:pt x="1186085" y="426170"/>
                </a:cubicBezTo>
                <a:cubicBezTo>
                  <a:pt x="1106785" y="430734"/>
                  <a:pt x="996391" y="438150"/>
                  <a:pt x="854905" y="448420"/>
                </a:cubicBezTo>
                <a:cubicBezTo>
                  <a:pt x="768188" y="454125"/>
                  <a:pt x="704577" y="458403"/>
                  <a:pt x="664071" y="461256"/>
                </a:cubicBezTo>
                <a:lnTo>
                  <a:pt x="767618" y="498054"/>
                </a:lnTo>
                <a:cubicBezTo>
                  <a:pt x="789297" y="506041"/>
                  <a:pt x="799566" y="511746"/>
                  <a:pt x="798425" y="515169"/>
                </a:cubicBezTo>
                <a:cubicBezTo>
                  <a:pt x="801278" y="517451"/>
                  <a:pt x="793861" y="524582"/>
                  <a:pt x="776175" y="536563"/>
                </a:cubicBezTo>
                <a:cubicBezTo>
                  <a:pt x="749362" y="554819"/>
                  <a:pt x="726541" y="584486"/>
                  <a:pt x="707714" y="625562"/>
                </a:cubicBezTo>
                <a:lnTo>
                  <a:pt x="1428266" y="625562"/>
                </a:lnTo>
                <a:cubicBezTo>
                  <a:pt x="1480753" y="625562"/>
                  <a:pt x="1529816" y="622139"/>
                  <a:pt x="1575457" y="615293"/>
                </a:cubicBezTo>
                <a:lnTo>
                  <a:pt x="1575457" y="723975"/>
                </a:lnTo>
                <a:cubicBezTo>
                  <a:pt x="1528675" y="716558"/>
                  <a:pt x="1480753" y="712850"/>
                  <a:pt x="1431689" y="712850"/>
                </a:cubicBezTo>
                <a:lnTo>
                  <a:pt x="1087673" y="712850"/>
                </a:lnTo>
                <a:cubicBezTo>
                  <a:pt x="1198922" y="911957"/>
                  <a:pt x="1381769" y="1039466"/>
                  <a:pt x="1636216" y="1095375"/>
                </a:cubicBezTo>
                <a:cubicBezTo>
                  <a:pt x="1580306" y="1126753"/>
                  <a:pt x="1540085" y="1167545"/>
                  <a:pt x="1515553" y="1217749"/>
                </a:cubicBezTo>
                <a:cubicBezTo>
                  <a:pt x="1350677" y="1131603"/>
                  <a:pt x="1228588" y="1050591"/>
                  <a:pt x="1149287" y="974713"/>
                </a:cubicBezTo>
                <a:lnTo>
                  <a:pt x="1149287" y="1040607"/>
                </a:lnTo>
                <a:cubicBezTo>
                  <a:pt x="1105929" y="1033761"/>
                  <a:pt x="1063997" y="1030338"/>
                  <a:pt x="1023490" y="1030338"/>
                </a:cubicBezTo>
                <a:lnTo>
                  <a:pt x="563946" y="1030338"/>
                </a:lnTo>
                <a:cubicBezTo>
                  <a:pt x="522870" y="1030338"/>
                  <a:pt x="483220" y="1033761"/>
                  <a:pt x="444996" y="1040607"/>
                </a:cubicBezTo>
                <a:lnTo>
                  <a:pt x="444996" y="976425"/>
                </a:lnTo>
                <a:cubicBezTo>
                  <a:pt x="334888" y="1062571"/>
                  <a:pt x="224494" y="1137308"/>
                  <a:pt x="113816" y="1200634"/>
                </a:cubicBezTo>
                <a:cubicBezTo>
                  <a:pt x="84149" y="1151570"/>
                  <a:pt x="46211" y="1114773"/>
                  <a:pt x="0" y="1090241"/>
                </a:cubicBezTo>
                <a:cubicBezTo>
                  <a:pt x="216793" y="1038895"/>
                  <a:pt x="393650" y="913098"/>
                  <a:pt x="530572" y="712850"/>
                </a:cubicBezTo>
                <a:lnTo>
                  <a:pt x="201104" y="712850"/>
                </a:lnTo>
                <a:cubicBezTo>
                  <a:pt x="155463" y="712850"/>
                  <a:pt x="109252" y="716558"/>
                  <a:pt x="62470" y="723975"/>
                </a:cubicBezTo>
                <a:lnTo>
                  <a:pt x="62470" y="615293"/>
                </a:lnTo>
                <a:cubicBezTo>
                  <a:pt x="110393" y="622139"/>
                  <a:pt x="155463" y="625562"/>
                  <a:pt x="197680" y="625562"/>
                </a:cubicBezTo>
                <a:lnTo>
                  <a:pt x="588764" y="625562"/>
                </a:lnTo>
                <a:cubicBezTo>
                  <a:pt x="611013" y="582204"/>
                  <a:pt x="629555" y="527435"/>
                  <a:pt x="644388" y="461256"/>
                </a:cubicBezTo>
                <a:cubicBezTo>
                  <a:pt x="533710" y="466961"/>
                  <a:pt x="435582" y="480368"/>
                  <a:pt x="350006" y="501477"/>
                </a:cubicBezTo>
                <a:cubicBezTo>
                  <a:pt x="342019" y="472951"/>
                  <a:pt x="328042" y="433586"/>
                  <a:pt x="308074" y="383382"/>
                </a:cubicBezTo>
                <a:cubicBezTo>
                  <a:pt x="306933" y="379959"/>
                  <a:pt x="305792" y="377677"/>
                  <a:pt x="304651" y="376536"/>
                </a:cubicBezTo>
                <a:cubicBezTo>
                  <a:pt x="369118" y="362843"/>
                  <a:pt x="419893" y="337741"/>
                  <a:pt x="456976" y="301229"/>
                </a:cubicBezTo>
                <a:cubicBezTo>
                  <a:pt x="569366" y="191691"/>
                  <a:pt x="658080" y="91282"/>
                  <a:pt x="723118" y="0"/>
                </a:cubicBezTo>
                <a:close/>
              </a:path>
            </a:pathLst>
          </a:custGeom>
          <a:effectLst>
            <a:outerShdw blurRad="76200" sx="110000" sy="110000" algn="ctr" rotWithShape="0">
              <a:prstClr val="black">
                <a:alpha val="30000"/>
              </a:prstClr>
            </a:outerShdw>
          </a:effectLst>
        </p:spPr>
      </p:pic>
      <p:sp>
        <p:nvSpPr>
          <p:cNvPr id="9" name="文本框 8"/>
          <p:cNvSpPr txBox="1"/>
          <p:nvPr/>
        </p:nvSpPr>
        <p:spPr>
          <a:xfrm>
            <a:off x="3729494" y="5502191"/>
            <a:ext cx="5174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PART THREE ADD YOUR TEXT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3774464" y="5463998"/>
            <a:ext cx="0" cy="59960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等腰三角形 7"/>
          <p:cNvSpPr/>
          <p:nvPr/>
        </p:nvSpPr>
        <p:spPr>
          <a:xfrm rot="5400000">
            <a:off x="3666680" y="2084896"/>
            <a:ext cx="1381280" cy="1255653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688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KSO_Shape"/>
          <p:cNvSpPr/>
          <p:nvPr/>
        </p:nvSpPr>
        <p:spPr>
          <a:xfrm>
            <a:off x="3090009" y="1111301"/>
            <a:ext cx="2193874" cy="219387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9" name="任意多边形: 形状 38"/>
          <p:cNvSpPr/>
          <p:nvPr/>
        </p:nvSpPr>
        <p:spPr>
          <a:xfrm>
            <a:off x="-57150" y="2519994"/>
            <a:ext cx="12363450" cy="2607025"/>
          </a:xfrm>
          <a:custGeom>
            <a:avLst/>
            <a:gdLst>
              <a:gd name="connsiteX0" fmla="*/ 0 w 12363450"/>
              <a:gd name="connsiteY0" fmla="*/ 1651956 h 2607025"/>
              <a:gd name="connsiteX1" fmla="*/ 1257300 w 12363450"/>
              <a:gd name="connsiteY1" fmla="*/ 1213806 h 2607025"/>
              <a:gd name="connsiteX2" fmla="*/ 4248150 w 12363450"/>
              <a:gd name="connsiteY2" fmla="*/ 2604456 h 2607025"/>
              <a:gd name="connsiteX3" fmla="*/ 7791450 w 12363450"/>
              <a:gd name="connsiteY3" fmla="*/ 1518606 h 2607025"/>
              <a:gd name="connsiteX4" fmla="*/ 10706100 w 12363450"/>
              <a:gd name="connsiteY4" fmla="*/ 70806 h 2607025"/>
              <a:gd name="connsiteX5" fmla="*/ 12363450 w 12363450"/>
              <a:gd name="connsiteY5" fmla="*/ 356556 h 2607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363450" h="2607025">
                <a:moveTo>
                  <a:pt x="0" y="1651956"/>
                </a:moveTo>
                <a:cubicBezTo>
                  <a:pt x="274637" y="1353506"/>
                  <a:pt x="549275" y="1055056"/>
                  <a:pt x="1257300" y="1213806"/>
                </a:cubicBezTo>
                <a:cubicBezTo>
                  <a:pt x="1965325" y="1372556"/>
                  <a:pt x="3159125" y="2553656"/>
                  <a:pt x="4248150" y="2604456"/>
                </a:cubicBezTo>
                <a:cubicBezTo>
                  <a:pt x="5337175" y="2655256"/>
                  <a:pt x="6715125" y="1940881"/>
                  <a:pt x="7791450" y="1518606"/>
                </a:cubicBezTo>
                <a:cubicBezTo>
                  <a:pt x="8867775" y="1096331"/>
                  <a:pt x="9944100" y="264481"/>
                  <a:pt x="10706100" y="70806"/>
                </a:cubicBezTo>
                <a:cubicBezTo>
                  <a:pt x="11468100" y="-122869"/>
                  <a:pt x="11915775" y="116843"/>
                  <a:pt x="12363450" y="356556"/>
                </a:cubicBez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" name="直角三角形 1"/>
          <p:cNvSpPr/>
          <p:nvPr/>
        </p:nvSpPr>
        <p:spPr>
          <a:xfrm flipH="1">
            <a:off x="8420100" y="4438650"/>
            <a:ext cx="3771900" cy="2419350"/>
          </a:xfrm>
          <a:prstGeom prst="rtTriangle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直角三角形 2"/>
          <p:cNvSpPr/>
          <p:nvPr/>
        </p:nvSpPr>
        <p:spPr>
          <a:xfrm flipV="1">
            <a:off x="0" y="0"/>
            <a:ext cx="3771900" cy="2419350"/>
          </a:xfrm>
          <a:prstGeom prst="rtTriangle">
            <a:avLst/>
          </a:prstGeom>
          <a:blipFill dpi="0" rotWithShape="0">
            <a:blip r:embed="rId2"/>
            <a:srcRect/>
            <a:stretch>
              <a:fillRect/>
            </a:stretch>
          </a:blip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028695" y="3974239"/>
            <a:ext cx="2305560" cy="230556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6971590" y="3257550"/>
            <a:ext cx="1581660" cy="158166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38378" y="3199547"/>
            <a:ext cx="1181100" cy="118110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9728945" y="1739797"/>
            <a:ext cx="2021140" cy="2021140"/>
          </a:xfrm>
          <a:prstGeom prst="ellipse">
            <a:avLst/>
          </a:prstGeom>
          <a:solidFill>
            <a:schemeClr val="bg1"/>
          </a:solidFill>
          <a:ln>
            <a:solidFill>
              <a:schemeClr val="tx1">
                <a:lumMod val="85000"/>
                <a:lumOff val="15000"/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3085859" y="1369806"/>
            <a:ext cx="2202175" cy="167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5023795" y="1544012"/>
            <a:ext cx="3848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</p:txBody>
      </p:sp>
      <p:sp>
        <p:nvSpPr>
          <p:cNvPr id="15" name="KSO_Shape"/>
          <p:cNvSpPr>
            <a:spLocks/>
          </p:cNvSpPr>
          <p:nvPr/>
        </p:nvSpPr>
        <p:spPr bwMode="auto">
          <a:xfrm>
            <a:off x="3653185" y="4677092"/>
            <a:ext cx="1056581" cy="899855"/>
          </a:xfrm>
          <a:custGeom>
            <a:avLst/>
            <a:gdLst/>
            <a:ahLst/>
            <a:cxnLst/>
            <a:rect l="0" t="0" r="r" b="b"/>
            <a:pathLst>
              <a:path w="4999037" h="4260141">
                <a:moveTo>
                  <a:pt x="1900345" y="3557911"/>
                </a:moveTo>
                <a:lnTo>
                  <a:pt x="3097730" y="3557911"/>
                </a:lnTo>
                <a:lnTo>
                  <a:pt x="3102535" y="3590573"/>
                </a:lnTo>
                <a:lnTo>
                  <a:pt x="3107340" y="3623235"/>
                </a:lnTo>
                <a:lnTo>
                  <a:pt x="3113106" y="3656858"/>
                </a:lnTo>
                <a:lnTo>
                  <a:pt x="3119833" y="3691441"/>
                </a:lnTo>
                <a:lnTo>
                  <a:pt x="3126560" y="3717378"/>
                </a:lnTo>
                <a:lnTo>
                  <a:pt x="3134248" y="3744276"/>
                </a:lnTo>
                <a:lnTo>
                  <a:pt x="3140975" y="3769253"/>
                </a:lnTo>
                <a:lnTo>
                  <a:pt x="3148663" y="3795190"/>
                </a:lnTo>
                <a:lnTo>
                  <a:pt x="3158272" y="3821127"/>
                </a:lnTo>
                <a:lnTo>
                  <a:pt x="3166921" y="3846104"/>
                </a:lnTo>
                <a:lnTo>
                  <a:pt x="3177492" y="3871081"/>
                </a:lnTo>
                <a:lnTo>
                  <a:pt x="3189024" y="3895097"/>
                </a:lnTo>
                <a:lnTo>
                  <a:pt x="3200556" y="3919113"/>
                </a:lnTo>
                <a:lnTo>
                  <a:pt x="3213048" y="3941208"/>
                </a:lnTo>
                <a:lnTo>
                  <a:pt x="3226502" y="3964263"/>
                </a:lnTo>
                <a:lnTo>
                  <a:pt x="3240917" y="3984437"/>
                </a:lnTo>
                <a:lnTo>
                  <a:pt x="3256293" y="4004610"/>
                </a:lnTo>
                <a:lnTo>
                  <a:pt x="3271668" y="4024784"/>
                </a:lnTo>
                <a:lnTo>
                  <a:pt x="3288966" y="4042075"/>
                </a:lnTo>
                <a:lnTo>
                  <a:pt x="3306264" y="4058406"/>
                </a:lnTo>
                <a:lnTo>
                  <a:pt x="3318757" y="4069934"/>
                </a:lnTo>
                <a:lnTo>
                  <a:pt x="3331249" y="4079540"/>
                </a:lnTo>
                <a:lnTo>
                  <a:pt x="3344703" y="4089147"/>
                </a:lnTo>
                <a:lnTo>
                  <a:pt x="3358157" y="4097793"/>
                </a:lnTo>
                <a:lnTo>
                  <a:pt x="3372572" y="4106438"/>
                </a:lnTo>
                <a:lnTo>
                  <a:pt x="3386026" y="4114123"/>
                </a:lnTo>
                <a:lnTo>
                  <a:pt x="3402362" y="4121809"/>
                </a:lnTo>
                <a:lnTo>
                  <a:pt x="3417738" y="4127573"/>
                </a:lnTo>
                <a:lnTo>
                  <a:pt x="3433114" y="4133336"/>
                </a:lnTo>
                <a:lnTo>
                  <a:pt x="3450411" y="4138140"/>
                </a:lnTo>
                <a:lnTo>
                  <a:pt x="3467709" y="4142943"/>
                </a:lnTo>
                <a:lnTo>
                  <a:pt x="3485007" y="4145825"/>
                </a:lnTo>
                <a:lnTo>
                  <a:pt x="3504227" y="4148707"/>
                </a:lnTo>
                <a:lnTo>
                  <a:pt x="3523446" y="4151589"/>
                </a:lnTo>
                <a:lnTo>
                  <a:pt x="3543627" y="4152549"/>
                </a:lnTo>
                <a:lnTo>
                  <a:pt x="3564769" y="4152549"/>
                </a:lnTo>
                <a:lnTo>
                  <a:pt x="3564769" y="4260141"/>
                </a:lnTo>
                <a:lnTo>
                  <a:pt x="1434268" y="4260141"/>
                </a:lnTo>
                <a:lnTo>
                  <a:pt x="1434268" y="4152549"/>
                </a:lnTo>
                <a:lnTo>
                  <a:pt x="1455409" y="4152549"/>
                </a:lnTo>
                <a:lnTo>
                  <a:pt x="1474629" y="4151589"/>
                </a:lnTo>
                <a:lnTo>
                  <a:pt x="1493849" y="4148707"/>
                </a:lnTo>
                <a:lnTo>
                  <a:pt x="1513068" y="4145825"/>
                </a:lnTo>
                <a:lnTo>
                  <a:pt x="1530366" y="4142943"/>
                </a:lnTo>
                <a:lnTo>
                  <a:pt x="1547664" y="4138140"/>
                </a:lnTo>
                <a:lnTo>
                  <a:pt x="1564962" y="4133336"/>
                </a:lnTo>
                <a:lnTo>
                  <a:pt x="1581298" y="4127573"/>
                </a:lnTo>
                <a:lnTo>
                  <a:pt x="1596674" y="4121809"/>
                </a:lnTo>
                <a:lnTo>
                  <a:pt x="1612050" y="4114123"/>
                </a:lnTo>
                <a:lnTo>
                  <a:pt x="1626465" y="4106438"/>
                </a:lnTo>
                <a:lnTo>
                  <a:pt x="1639918" y="4097793"/>
                </a:lnTo>
                <a:lnTo>
                  <a:pt x="1653372" y="4089147"/>
                </a:lnTo>
                <a:lnTo>
                  <a:pt x="1666826" y="4079540"/>
                </a:lnTo>
                <a:lnTo>
                  <a:pt x="1679319" y="4069934"/>
                </a:lnTo>
                <a:lnTo>
                  <a:pt x="1691811" y="4058406"/>
                </a:lnTo>
                <a:lnTo>
                  <a:pt x="1703343" y="4047839"/>
                </a:lnTo>
                <a:lnTo>
                  <a:pt x="1715836" y="4036311"/>
                </a:lnTo>
                <a:lnTo>
                  <a:pt x="1726407" y="4024784"/>
                </a:lnTo>
                <a:lnTo>
                  <a:pt x="1736978" y="4012295"/>
                </a:lnTo>
                <a:lnTo>
                  <a:pt x="1757158" y="3985397"/>
                </a:lnTo>
                <a:lnTo>
                  <a:pt x="1776378" y="3956578"/>
                </a:lnTo>
                <a:lnTo>
                  <a:pt x="1793676" y="3926798"/>
                </a:lnTo>
                <a:lnTo>
                  <a:pt x="1809052" y="3895097"/>
                </a:lnTo>
                <a:lnTo>
                  <a:pt x="1824427" y="3863396"/>
                </a:lnTo>
                <a:lnTo>
                  <a:pt x="1837881" y="3829773"/>
                </a:lnTo>
                <a:lnTo>
                  <a:pt x="1849413" y="3795190"/>
                </a:lnTo>
                <a:lnTo>
                  <a:pt x="1859984" y="3761568"/>
                </a:lnTo>
                <a:lnTo>
                  <a:pt x="1868632" y="3726984"/>
                </a:lnTo>
                <a:lnTo>
                  <a:pt x="1878242" y="3692401"/>
                </a:lnTo>
                <a:lnTo>
                  <a:pt x="1884969" y="3657818"/>
                </a:lnTo>
                <a:lnTo>
                  <a:pt x="1890735" y="3623235"/>
                </a:lnTo>
                <a:lnTo>
                  <a:pt x="1896501" y="3590573"/>
                </a:lnTo>
                <a:lnTo>
                  <a:pt x="1900345" y="3557911"/>
                </a:lnTo>
                <a:close/>
                <a:moveTo>
                  <a:pt x="344993" y="345832"/>
                </a:moveTo>
                <a:lnTo>
                  <a:pt x="344993" y="3036592"/>
                </a:lnTo>
                <a:lnTo>
                  <a:pt x="4655005" y="3036592"/>
                </a:lnTo>
                <a:lnTo>
                  <a:pt x="4655005" y="345832"/>
                </a:lnTo>
                <a:lnTo>
                  <a:pt x="344993" y="345832"/>
                </a:lnTo>
                <a:close/>
                <a:moveTo>
                  <a:pt x="142226" y="0"/>
                </a:moveTo>
                <a:lnTo>
                  <a:pt x="4857773" y="0"/>
                </a:lnTo>
                <a:lnTo>
                  <a:pt x="4872187" y="961"/>
                </a:lnTo>
                <a:lnTo>
                  <a:pt x="4885641" y="2882"/>
                </a:lnTo>
                <a:lnTo>
                  <a:pt x="4899095" y="6725"/>
                </a:lnTo>
                <a:lnTo>
                  <a:pt x="4913510" y="10567"/>
                </a:lnTo>
                <a:lnTo>
                  <a:pt x="4925042" y="17292"/>
                </a:lnTo>
                <a:lnTo>
                  <a:pt x="4936573" y="24016"/>
                </a:lnTo>
                <a:lnTo>
                  <a:pt x="4947144" y="32662"/>
                </a:lnTo>
                <a:lnTo>
                  <a:pt x="4957715" y="42268"/>
                </a:lnTo>
                <a:lnTo>
                  <a:pt x="4967325" y="51875"/>
                </a:lnTo>
                <a:lnTo>
                  <a:pt x="4975974" y="62442"/>
                </a:lnTo>
                <a:lnTo>
                  <a:pt x="4982701" y="73970"/>
                </a:lnTo>
                <a:lnTo>
                  <a:pt x="4988466" y="87419"/>
                </a:lnTo>
                <a:lnTo>
                  <a:pt x="4993271" y="99907"/>
                </a:lnTo>
                <a:lnTo>
                  <a:pt x="4996154" y="113356"/>
                </a:lnTo>
                <a:lnTo>
                  <a:pt x="4999037" y="127766"/>
                </a:lnTo>
                <a:lnTo>
                  <a:pt x="4999037" y="142175"/>
                </a:lnTo>
                <a:lnTo>
                  <a:pt x="4999037" y="3238327"/>
                </a:lnTo>
                <a:lnTo>
                  <a:pt x="4999037" y="3253697"/>
                </a:lnTo>
                <a:lnTo>
                  <a:pt x="4996154" y="3268106"/>
                </a:lnTo>
                <a:lnTo>
                  <a:pt x="4993271" y="3281555"/>
                </a:lnTo>
                <a:lnTo>
                  <a:pt x="4988466" y="3295004"/>
                </a:lnTo>
                <a:lnTo>
                  <a:pt x="4982701" y="3307493"/>
                </a:lnTo>
                <a:lnTo>
                  <a:pt x="4975974" y="3319021"/>
                </a:lnTo>
                <a:lnTo>
                  <a:pt x="4967325" y="3329588"/>
                </a:lnTo>
                <a:lnTo>
                  <a:pt x="4957715" y="3339194"/>
                </a:lnTo>
                <a:lnTo>
                  <a:pt x="4947144" y="3349761"/>
                </a:lnTo>
                <a:lnTo>
                  <a:pt x="4936573" y="3357446"/>
                </a:lnTo>
                <a:lnTo>
                  <a:pt x="4925042" y="3364171"/>
                </a:lnTo>
                <a:lnTo>
                  <a:pt x="4913510" y="3369935"/>
                </a:lnTo>
                <a:lnTo>
                  <a:pt x="4899095" y="3374738"/>
                </a:lnTo>
                <a:lnTo>
                  <a:pt x="4885641" y="3378580"/>
                </a:lnTo>
                <a:lnTo>
                  <a:pt x="4872187" y="3380502"/>
                </a:lnTo>
                <a:lnTo>
                  <a:pt x="4857773" y="3381462"/>
                </a:lnTo>
                <a:lnTo>
                  <a:pt x="142226" y="3381462"/>
                </a:lnTo>
                <a:lnTo>
                  <a:pt x="127811" y="3380502"/>
                </a:lnTo>
                <a:lnTo>
                  <a:pt x="113396" y="3378580"/>
                </a:lnTo>
                <a:lnTo>
                  <a:pt x="99942" y="3374738"/>
                </a:lnTo>
                <a:lnTo>
                  <a:pt x="86489" y="3369935"/>
                </a:lnTo>
                <a:lnTo>
                  <a:pt x="73996" y="3364171"/>
                </a:lnTo>
                <a:lnTo>
                  <a:pt x="62464" y="3357446"/>
                </a:lnTo>
                <a:lnTo>
                  <a:pt x="51893" y="3349761"/>
                </a:lnTo>
                <a:lnTo>
                  <a:pt x="42283" y="3339194"/>
                </a:lnTo>
                <a:lnTo>
                  <a:pt x="31713" y="3329588"/>
                </a:lnTo>
                <a:lnTo>
                  <a:pt x="24025" y="3319021"/>
                </a:lnTo>
                <a:lnTo>
                  <a:pt x="17298" y="3307493"/>
                </a:lnTo>
                <a:lnTo>
                  <a:pt x="11532" y="3295004"/>
                </a:lnTo>
                <a:lnTo>
                  <a:pt x="6727" y="3281555"/>
                </a:lnTo>
                <a:lnTo>
                  <a:pt x="2883" y="3268106"/>
                </a:lnTo>
                <a:lnTo>
                  <a:pt x="961" y="3253697"/>
                </a:lnTo>
                <a:lnTo>
                  <a:pt x="0" y="3238327"/>
                </a:lnTo>
                <a:lnTo>
                  <a:pt x="0" y="142175"/>
                </a:lnTo>
                <a:lnTo>
                  <a:pt x="961" y="127766"/>
                </a:lnTo>
                <a:lnTo>
                  <a:pt x="2883" y="113356"/>
                </a:lnTo>
                <a:lnTo>
                  <a:pt x="6727" y="99907"/>
                </a:lnTo>
                <a:lnTo>
                  <a:pt x="11532" y="87419"/>
                </a:lnTo>
                <a:lnTo>
                  <a:pt x="17298" y="73970"/>
                </a:lnTo>
                <a:lnTo>
                  <a:pt x="24025" y="62442"/>
                </a:lnTo>
                <a:lnTo>
                  <a:pt x="31713" y="51875"/>
                </a:lnTo>
                <a:lnTo>
                  <a:pt x="42283" y="42268"/>
                </a:lnTo>
                <a:lnTo>
                  <a:pt x="51893" y="32662"/>
                </a:lnTo>
                <a:lnTo>
                  <a:pt x="62464" y="24016"/>
                </a:lnTo>
                <a:lnTo>
                  <a:pt x="73996" y="17292"/>
                </a:lnTo>
                <a:lnTo>
                  <a:pt x="86489" y="10567"/>
                </a:lnTo>
                <a:lnTo>
                  <a:pt x="99942" y="6725"/>
                </a:lnTo>
                <a:lnTo>
                  <a:pt x="113396" y="2882"/>
                </a:lnTo>
                <a:lnTo>
                  <a:pt x="127811" y="961"/>
                </a:lnTo>
                <a:lnTo>
                  <a:pt x="142226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19" name="KSO_Shape"/>
          <p:cNvSpPr>
            <a:spLocks/>
          </p:cNvSpPr>
          <p:nvPr/>
        </p:nvSpPr>
        <p:spPr bwMode="auto">
          <a:xfrm>
            <a:off x="828192" y="3413716"/>
            <a:ext cx="401472" cy="752762"/>
          </a:xfrm>
          <a:custGeom>
            <a:avLst/>
            <a:gdLst>
              <a:gd name="T0" fmla="*/ 134485 w 2938"/>
              <a:gd name="T1" fmla="*/ 2420 h 5511"/>
              <a:gd name="T2" fmla="*/ 89887 w 2938"/>
              <a:gd name="T3" fmla="*/ 15901 h 5511"/>
              <a:gd name="T4" fmla="*/ 51858 w 2938"/>
              <a:gd name="T5" fmla="*/ 41481 h 5511"/>
              <a:gd name="T6" fmla="*/ 22817 w 2938"/>
              <a:gd name="T7" fmla="*/ 77085 h 5511"/>
              <a:gd name="T8" fmla="*/ 4840 w 2938"/>
              <a:gd name="T9" fmla="*/ 119257 h 5511"/>
              <a:gd name="T10" fmla="*/ 0 w 2938"/>
              <a:gd name="T11" fmla="*/ 1746336 h 5511"/>
              <a:gd name="T12" fmla="*/ 4840 w 2938"/>
              <a:gd name="T13" fmla="*/ 1786089 h 5511"/>
              <a:gd name="T14" fmla="*/ 22817 w 2938"/>
              <a:gd name="T15" fmla="*/ 1828606 h 5511"/>
              <a:gd name="T16" fmla="*/ 51858 w 2938"/>
              <a:gd name="T17" fmla="*/ 1863865 h 5511"/>
              <a:gd name="T18" fmla="*/ 89887 w 2938"/>
              <a:gd name="T19" fmla="*/ 1889445 h 5511"/>
              <a:gd name="T20" fmla="*/ 134485 w 2938"/>
              <a:gd name="T21" fmla="*/ 1903272 h 5511"/>
              <a:gd name="T22" fmla="*/ 864989 w 2938"/>
              <a:gd name="T23" fmla="*/ 1905000 h 5511"/>
              <a:gd name="T24" fmla="*/ 911316 w 2938"/>
              <a:gd name="T25" fmla="*/ 1895667 h 5511"/>
              <a:gd name="T26" fmla="*/ 952111 w 2938"/>
              <a:gd name="T27" fmla="*/ 1873544 h 5511"/>
              <a:gd name="T28" fmla="*/ 984263 w 2938"/>
              <a:gd name="T29" fmla="*/ 1841396 h 5511"/>
              <a:gd name="T30" fmla="*/ 1006043 w 2938"/>
              <a:gd name="T31" fmla="*/ 1800953 h 5511"/>
              <a:gd name="T32" fmla="*/ 1015377 w 2938"/>
              <a:gd name="T33" fmla="*/ 1754633 h 5511"/>
              <a:gd name="T34" fmla="*/ 1013994 w 2938"/>
              <a:gd name="T35" fmla="*/ 134812 h 5511"/>
              <a:gd name="T36" fmla="*/ 999820 w 2938"/>
              <a:gd name="T37" fmla="*/ 90220 h 5511"/>
              <a:gd name="T38" fmla="*/ 974237 w 2938"/>
              <a:gd name="T39" fmla="*/ 52542 h 5511"/>
              <a:gd name="T40" fmla="*/ 938973 w 2938"/>
              <a:gd name="T41" fmla="*/ 23160 h 5511"/>
              <a:gd name="T42" fmla="*/ 896450 w 2938"/>
              <a:gd name="T43" fmla="*/ 5531 h 5511"/>
              <a:gd name="T44" fmla="*/ 412789 w 2938"/>
              <a:gd name="T45" fmla="*/ 127553 h 5511"/>
              <a:gd name="T46" fmla="*/ 615380 w 2938"/>
              <a:gd name="T47" fmla="*/ 129973 h 5511"/>
              <a:gd name="T48" fmla="*/ 629209 w 2938"/>
              <a:gd name="T49" fmla="*/ 141034 h 5511"/>
              <a:gd name="T50" fmla="*/ 635086 w 2938"/>
              <a:gd name="T51" fmla="*/ 159009 h 5511"/>
              <a:gd name="T52" fmla="*/ 630938 w 2938"/>
              <a:gd name="T53" fmla="*/ 174219 h 5511"/>
              <a:gd name="T54" fmla="*/ 618146 w 2938"/>
              <a:gd name="T55" fmla="*/ 187009 h 5511"/>
              <a:gd name="T56" fmla="*/ 412789 w 2938"/>
              <a:gd name="T57" fmla="*/ 190811 h 5511"/>
              <a:gd name="T58" fmla="*/ 397577 w 2938"/>
              <a:gd name="T59" fmla="*/ 187009 h 5511"/>
              <a:gd name="T60" fmla="*/ 384440 w 2938"/>
              <a:gd name="T61" fmla="*/ 174219 h 5511"/>
              <a:gd name="T62" fmla="*/ 380637 w 2938"/>
              <a:gd name="T63" fmla="*/ 159009 h 5511"/>
              <a:gd name="T64" fmla="*/ 386168 w 2938"/>
              <a:gd name="T65" fmla="*/ 141034 h 5511"/>
              <a:gd name="T66" fmla="*/ 400343 w 2938"/>
              <a:gd name="T67" fmla="*/ 129973 h 5511"/>
              <a:gd name="T68" fmla="*/ 507516 w 2938"/>
              <a:gd name="T69" fmla="*/ 1841742 h 5511"/>
              <a:gd name="T70" fmla="*/ 479513 w 2938"/>
              <a:gd name="T71" fmla="*/ 1837594 h 5511"/>
              <a:gd name="T72" fmla="*/ 454275 w 2938"/>
              <a:gd name="T73" fmla="*/ 1825495 h 5511"/>
              <a:gd name="T74" fmla="*/ 434223 w 2938"/>
              <a:gd name="T75" fmla="*/ 1806829 h 5511"/>
              <a:gd name="T76" fmla="*/ 420049 w 2938"/>
              <a:gd name="T77" fmla="*/ 1783323 h 5511"/>
              <a:gd name="T78" fmla="*/ 413134 w 2938"/>
              <a:gd name="T79" fmla="*/ 1756015 h 5511"/>
              <a:gd name="T80" fmla="*/ 413826 w 2938"/>
              <a:gd name="T81" fmla="*/ 1731818 h 5511"/>
              <a:gd name="T82" fmla="*/ 422123 w 2938"/>
              <a:gd name="T83" fmla="*/ 1704856 h 5511"/>
              <a:gd name="T84" fmla="*/ 437335 w 2938"/>
              <a:gd name="T85" fmla="*/ 1682387 h 5511"/>
              <a:gd name="T86" fmla="*/ 458078 w 2938"/>
              <a:gd name="T87" fmla="*/ 1665103 h 5511"/>
              <a:gd name="T88" fmla="*/ 483661 w 2938"/>
              <a:gd name="T89" fmla="*/ 1654042 h 5511"/>
              <a:gd name="T90" fmla="*/ 507516 w 2938"/>
              <a:gd name="T91" fmla="*/ 1651277 h 5511"/>
              <a:gd name="T92" fmla="*/ 536210 w 2938"/>
              <a:gd name="T93" fmla="*/ 1655425 h 5511"/>
              <a:gd name="T94" fmla="*/ 561102 w 2938"/>
              <a:gd name="T95" fmla="*/ 1667523 h 5511"/>
              <a:gd name="T96" fmla="*/ 581154 w 2938"/>
              <a:gd name="T97" fmla="*/ 1685498 h 5511"/>
              <a:gd name="T98" fmla="*/ 595674 w 2938"/>
              <a:gd name="T99" fmla="*/ 1709349 h 5511"/>
              <a:gd name="T100" fmla="*/ 602589 w 2938"/>
              <a:gd name="T101" fmla="*/ 1737003 h 5511"/>
              <a:gd name="T102" fmla="*/ 601897 w 2938"/>
              <a:gd name="T103" fmla="*/ 1761200 h 5511"/>
              <a:gd name="T104" fmla="*/ 593600 w 2938"/>
              <a:gd name="T105" fmla="*/ 1787817 h 5511"/>
              <a:gd name="T106" fmla="*/ 578388 w 2938"/>
              <a:gd name="T107" fmla="*/ 1810631 h 5511"/>
              <a:gd name="T108" fmla="*/ 556954 w 2938"/>
              <a:gd name="T109" fmla="*/ 1827915 h 5511"/>
              <a:gd name="T110" fmla="*/ 531370 w 2938"/>
              <a:gd name="T111" fmla="*/ 1838631 h 5511"/>
              <a:gd name="T112" fmla="*/ 952456 w 2938"/>
              <a:gd name="T113" fmla="*/ 1587673 h 5511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2938" h="5511">
                <a:moveTo>
                  <a:pt x="2479" y="0"/>
                </a:moveTo>
                <a:lnTo>
                  <a:pt x="458" y="0"/>
                </a:lnTo>
                <a:lnTo>
                  <a:pt x="435" y="1"/>
                </a:lnTo>
                <a:lnTo>
                  <a:pt x="412" y="3"/>
                </a:lnTo>
                <a:lnTo>
                  <a:pt x="389" y="7"/>
                </a:lnTo>
                <a:lnTo>
                  <a:pt x="366" y="11"/>
                </a:lnTo>
                <a:lnTo>
                  <a:pt x="345" y="16"/>
                </a:lnTo>
                <a:lnTo>
                  <a:pt x="322" y="22"/>
                </a:lnTo>
                <a:lnTo>
                  <a:pt x="301" y="29"/>
                </a:lnTo>
                <a:lnTo>
                  <a:pt x="281" y="37"/>
                </a:lnTo>
                <a:lnTo>
                  <a:pt x="260" y="46"/>
                </a:lnTo>
                <a:lnTo>
                  <a:pt x="240" y="56"/>
                </a:lnTo>
                <a:lnTo>
                  <a:pt x="221" y="67"/>
                </a:lnTo>
                <a:lnTo>
                  <a:pt x="203" y="80"/>
                </a:lnTo>
                <a:lnTo>
                  <a:pt x="184" y="93"/>
                </a:lnTo>
                <a:lnTo>
                  <a:pt x="167" y="106"/>
                </a:lnTo>
                <a:lnTo>
                  <a:pt x="150" y="120"/>
                </a:lnTo>
                <a:lnTo>
                  <a:pt x="135" y="135"/>
                </a:lnTo>
                <a:lnTo>
                  <a:pt x="119" y="152"/>
                </a:lnTo>
                <a:lnTo>
                  <a:pt x="104" y="169"/>
                </a:lnTo>
                <a:lnTo>
                  <a:pt x="91" y="186"/>
                </a:lnTo>
                <a:lnTo>
                  <a:pt x="78" y="203"/>
                </a:lnTo>
                <a:lnTo>
                  <a:pt x="66" y="223"/>
                </a:lnTo>
                <a:lnTo>
                  <a:pt x="55" y="242"/>
                </a:lnTo>
                <a:lnTo>
                  <a:pt x="45" y="261"/>
                </a:lnTo>
                <a:lnTo>
                  <a:pt x="35" y="281"/>
                </a:lnTo>
                <a:lnTo>
                  <a:pt x="27" y="303"/>
                </a:lnTo>
                <a:lnTo>
                  <a:pt x="20" y="324"/>
                </a:lnTo>
                <a:lnTo>
                  <a:pt x="14" y="345"/>
                </a:lnTo>
                <a:lnTo>
                  <a:pt x="9" y="368"/>
                </a:lnTo>
                <a:lnTo>
                  <a:pt x="5" y="390"/>
                </a:lnTo>
                <a:lnTo>
                  <a:pt x="2" y="413"/>
                </a:lnTo>
                <a:lnTo>
                  <a:pt x="0" y="437"/>
                </a:lnTo>
                <a:lnTo>
                  <a:pt x="0" y="460"/>
                </a:lnTo>
                <a:lnTo>
                  <a:pt x="0" y="5052"/>
                </a:lnTo>
                <a:lnTo>
                  <a:pt x="0" y="5076"/>
                </a:lnTo>
                <a:lnTo>
                  <a:pt x="2" y="5099"/>
                </a:lnTo>
                <a:lnTo>
                  <a:pt x="5" y="5122"/>
                </a:lnTo>
                <a:lnTo>
                  <a:pt x="9" y="5144"/>
                </a:lnTo>
                <a:lnTo>
                  <a:pt x="14" y="5167"/>
                </a:lnTo>
                <a:lnTo>
                  <a:pt x="20" y="5189"/>
                </a:lnTo>
                <a:lnTo>
                  <a:pt x="27" y="5210"/>
                </a:lnTo>
                <a:lnTo>
                  <a:pt x="35" y="5230"/>
                </a:lnTo>
                <a:lnTo>
                  <a:pt x="45" y="5251"/>
                </a:lnTo>
                <a:lnTo>
                  <a:pt x="55" y="5271"/>
                </a:lnTo>
                <a:lnTo>
                  <a:pt x="66" y="5290"/>
                </a:lnTo>
                <a:lnTo>
                  <a:pt x="78" y="5309"/>
                </a:lnTo>
                <a:lnTo>
                  <a:pt x="91" y="5327"/>
                </a:lnTo>
                <a:lnTo>
                  <a:pt x="104" y="5344"/>
                </a:lnTo>
                <a:lnTo>
                  <a:pt x="119" y="5360"/>
                </a:lnTo>
                <a:lnTo>
                  <a:pt x="135" y="5377"/>
                </a:lnTo>
                <a:lnTo>
                  <a:pt x="150" y="5392"/>
                </a:lnTo>
                <a:lnTo>
                  <a:pt x="167" y="5406"/>
                </a:lnTo>
                <a:lnTo>
                  <a:pt x="184" y="5420"/>
                </a:lnTo>
                <a:lnTo>
                  <a:pt x="203" y="5433"/>
                </a:lnTo>
                <a:lnTo>
                  <a:pt x="221" y="5445"/>
                </a:lnTo>
                <a:lnTo>
                  <a:pt x="240" y="5456"/>
                </a:lnTo>
                <a:lnTo>
                  <a:pt x="260" y="5466"/>
                </a:lnTo>
                <a:lnTo>
                  <a:pt x="281" y="5475"/>
                </a:lnTo>
                <a:lnTo>
                  <a:pt x="301" y="5484"/>
                </a:lnTo>
                <a:lnTo>
                  <a:pt x="322" y="5491"/>
                </a:lnTo>
                <a:lnTo>
                  <a:pt x="345" y="5497"/>
                </a:lnTo>
                <a:lnTo>
                  <a:pt x="366" y="5502"/>
                </a:lnTo>
                <a:lnTo>
                  <a:pt x="389" y="5506"/>
                </a:lnTo>
                <a:lnTo>
                  <a:pt x="412" y="5509"/>
                </a:lnTo>
                <a:lnTo>
                  <a:pt x="435" y="5511"/>
                </a:lnTo>
                <a:lnTo>
                  <a:pt x="458" y="5511"/>
                </a:lnTo>
                <a:lnTo>
                  <a:pt x="2479" y="5511"/>
                </a:lnTo>
                <a:lnTo>
                  <a:pt x="2502" y="5511"/>
                </a:lnTo>
                <a:lnTo>
                  <a:pt x="2525" y="5509"/>
                </a:lnTo>
                <a:lnTo>
                  <a:pt x="2549" y="5506"/>
                </a:lnTo>
                <a:lnTo>
                  <a:pt x="2571" y="5502"/>
                </a:lnTo>
                <a:lnTo>
                  <a:pt x="2593" y="5497"/>
                </a:lnTo>
                <a:lnTo>
                  <a:pt x="2615" y="5491"/>
                </a:lnTo>
                <a:lnTo>
                  <a:pt x="2636" y="5484"/>
                </a:lnTo>
                <a:lnTo>
                  <a:pt x="2657" y="5475"/>
                </a:lnTo>
                <a:lnTo>
                  <a:pt x="2677" y="5466"/>
                </a:lnTo>
                <a:lnTo>
                  <a:pt x="2698" y="5456"/>
                </a:lnTo>
                <a:lnTo>
                  <a:pt x="2716" y="5445"/>
                </a:lnTo>
                <a:lnTo>
                  <a:pt x="2735" y="5433"/>
                </a:lnTo>
                <a:lnTo>
                  <a:pt x="2754" y="5420"/>
                </a:lnTo>
                <a:lnTo>
                  <a:pt x="2771" y="5406"/>
                </a:lnTo>
                <a:lnTo>
                  <a:pt x="2787" y="5392"/>
                </a:lnTo>
                <a:lnTo>
                  <a:pt x="2803" y="5377"/>
                </a:lnTo>
                <a:lnTo>
                  <a:pt x="2818" y="5360"/>
                </a:lnTo>
                <a:lnTo>
                  <a:pt x="2833" y="5344"/>
                </a:lnTo>
                <a:lnTo>
                  <a:pt x="2847" y="5327"/>
                </a:lnTo>
                <a:lnTo>
                  <a:pt x="2859" y="5309"/>
                </a:lnTo>
                <a:lnTo>
                  <a:pt x="2871" y="5290"/>
                </a:lnTo>
                <a:lnTo>
                  <a:pt x="2882" y="5271"/>
                </a:lnTo>
                <a:lnTo>
                  <a:pt x="2892" y="5251"/>
                </a:lnTo>
                <a:lnTo>
                  <a:pt x="2902" y="5230"/>
                </a:lnTo>
                <a:lnTo>
                  <a:pt x="2910" y="5210"/>
                </a:lnTo>
                <a:lnTo>
                  <a:pt x="2918" y="5189"/>
                </a:lnTo>
                <a:lnTo>
                  <a:pt x="2924" y="5167"/>
                </a:lnTo>
                <a:lnTo>
                  <a:pt x="2929" y="5144"/>
                </a:lnTo>
                <a:lnTo>
                  <a:pt x="2933" y="5122"/>
                </a:lnTo>
                <a:lnTo>
                  <a:pt x="2936" y="5099"/>
                </a:lnTo>
                <a:lnTo>
                  <a:pt x="2937" y="5076"/>
                </a:lnTo>
                <a:lnTo>
                  <a:pt x="2938" y="5052"/>
                </a:lnTo>
                <a:lnTo>
                  <a:pt x="2938" y="460"/>
                </a:lnTo>
                <a:lnTo>
                  <a:pt x="2937" y="437"/>
                </a:lnTo>
                <a:lnTo>
                  <a:pt x="2936" y="413"/>
                </a:lnTo>
                <a:lnTo>
                  <a:pt x="2933" y="390"/>
                </a:lnTo>
                <a:lnTo>
                  <a:pt x="2929" y="368"/>
                </a:lnTo>
                <a:lnTo>
                  <a:pt x="2924" y="345"/>
                </a:lnTo>
                <a:lnTo>
                  <a:pt x="2918" y="324"/>
                </a:lnTo>
                <a:lnTo>
                  <a:pt x="2910" y="303"/>
                </a:lnTo>
                <a:lnTo>
                  <a:pt x="2902" y="281"/>
                </a:lnTo>
                <a:lnTo>
                  <a:pt x="2892" y="261"/>
                </a:lnTo>
                <a:lnTo>
                  <a:pt x="2882" y="242"/>
                </a:lnTo>
                <a:lnTo>
                  <a:pt x="2871" y="223"/>
                </a:lnTo>
                <a:lnTo>
                  <a:pt x="2859" y="203"/>
                </a:lnTo>
                <a:lnTo>
                  <a:pt x="2847" y="186"/>
                </a:lnTo>
                <a:lnTo>
                  <a:pt x="2833" y="169"/>
                </a:lnTo>
                <a:lnTo>
                  <a:pt x="2818" y="152"/>
                </a:lnTo>
                <a:lnTo>
                  <a:pt x="2803" y="135"/>
                </a:lnTo>
                <a:lnTo>
                  <a:pt x="2787" y="120"/>
                </a:lnTo>
                <a:lnTo>
                  <a:pt x="2771" y="106"/>
                </a:lnTo>
                <a:lnTo>
                  <a:pt x="2754" y="93"/>
                </a:lnTo>
                <a:lnTo>
                  <a:pt x="2735" y="80"/>
                </a:lnTo>
                <a:lnTo>
                  <a:pt x="2716" y="67"/>
                </a:lnTo>
                <a:lnTo>
                  <a:pt x="2698" y="56"/>
                </a:lnTo>
                <a:lnTo>
                  <a:pt x="2677" y="46"/>
                </a:lnTo>
                <a:lnTo>
                  <a:pt x="2657" y="37"/>
                </a:lnTo>
                <a:lnTo>
                  <a:pt x="2636" y="29"/>
                </a:lnTo>
                <a:lnTo>
                  <a:pt x="2615" y="22"/>
                </a:lnTo>
                <a:lnTo>
                  <a:pt x="2593" y="16"/>
                </a:lnTo>
                <a:lnTo>
                  <a:pt x="2571" y="11"/>
                </a:lnTo>
                <a:lnTo>
                  <a:pt x="2549" y="7"/>
                </a:lnTo>
                <a:lnTo>
                  <a:pt x="2525" y="3"/>
                </a:lnTo>
                <a:lnTo>
                  <a:pt x="2502" y="1"/>
                </a:lnTo>
                <a:lnTo>
                  <a:pt x="2479" y="0"/>
                </a:lnTo>
                <a:close/>
                <a:moveTo>
                  <a:pt x="1194" y="369"/>
                </a:moveTo>
                <a:lnTo>
                  <a:pt x="1744" y="369"/>
                </a:lnTo>
                <a:lnTo>
                  <a:pt x="1753" y="369"/>
                </a:lnTo>
                <a:lnTo>
                  <a:pt x="1763" y="370"/>
                </a:lnTo>
                <a:lnTo>
                  <a:pt x="1772" y="373"/>
                </a:lnTo>
                <a:lnTo>
                  <a:pt x="1780" y="376"/>
                </a:lnTo>
                <a:lnTo>
                  <a:pt x="1788" y="379"/>
                </a:lnTo>
                <a:lnTo>
                  <a:pt x="1796" y="384"/>
                </a:lnTo>
                <a:lnTo>
                  <a:pt x="1803" y="389"/>
                </a:lnTo>
                <a:lnTo>
                  <a:pt x="1809" y="395"/>
                </a:lnTo>
                <a:lnTo>
                  <a:pt x="1815" y="401"/>
                </a:lnTo>
                <a:lnTo>
                  <a:pt x="1820" y="408"/>
                </a:lnTo>
                <a:lnTo>
                  <a:pt x="1825" y="416"/>
                </a:lnTo>
                <a:lnTo>
                  <a:pt x="1828" y="424"/>
                </a:lnTo>
                <a:lnTo>
                  <a:pt x="1833" y="433"/>
                </a:lnTo>
                <a:lnTo>
                  <a:pt x="1835" y="442"/>
                </a:lnTo>
                <a:lnTo>
                  <a:pt x="1836" y="451"/>
                </a:lnTo>
                <a:lnTo>
                  <a:pt x="1837" y="460"/>
                </a:lnTo>
                <a:lnTo>
                  <a:pt x="1836" y="469"/>
                </a:lnTo>
                <a:lnTo>
                  <a:pt x="1835" y="478"/>
                </a:lnTo>
                <a:lnTo>
                  <a:pt x="1833" y="487"/>
                </a:lnTo>
                <a:lnTo>
                  <a:pt x="1828" y="495"/>
                </a:lnTo>
                <a:lnTo>
                  <a:pt x="1825" y="504"/>
                </a:lnTo>
                <a:lnTo>
                  <a:pt x="1820" y="512"/>
                </a:lnTo>
                <a:lnTo>
                  <a:pt x="1815" y="519"/>
                </a:lnTo>
                <a:lnTo>
                  <a:pt x="1809" y="525"/>
                </a:lnTo>
                <a:lnTo>
                  <a:pt x="1803" y="531"/>
                </a:lnTo>
                <a:lnTo>
                  <a:pt x="1796" y="536"/>
                </a:lnTo>
                <a:lnTo>
                  <a:pt x="1788" y="541"/>
                </a:lnTo>
                <a:lnTo>
                  <a:pt x="1780" y="545"/>
                </a:lnTo>
                <a:lnTo>
                  <a:pt x="1772" y="548"/>
                </a:lnTo>
                <a:lnTo>
                  <a:pt x="1763" y="550"/>
                </a:lnTo>
                <a:lnTo>
                  <a:pt x="1753" y="551"/>
                </a:lnTo>
                <a:lnTo>
                  <a:pt x="1744" y="552"/>
                </a:lnTo>
                <a:lnTo>
                  <a:pt x="1194" y="552"/>
                </a:lnTo>
                <a:lnTo>
                  <a:pt x="1184" y="551"/>
                </a:lnTo>
                <a:lnTo>
                  <a:pt x="1175" y="550"/>
                </a:lnTo>
                <a:lnTo>
                  <a:pt x="1166" y="548"/>
                </a:lnTo>
                <a:lnTo>
                  <a:pt x="1158" y="545"/>
                </a:lnTo>
                <a:lnTo>
                  <a:pt x="1150" y="541"/>
                </a:lnTo>
                <a:lnTo>
                  <a:pt x="1142" y="536"/>
                </a:lnTo>
                <a:lnTo>
                  <a:pt x="1135" y="531"/>
                </a:lnTo>
                <a:lnTo>
                  <a:pt x="1129" y="525"/>
                </a:lnTo>
                <a:lnTo>
                  <a:pt x="1123" y="519"/>
                </a:lnTo>
                <a:lnTo>
                  <a:pt x="1117" y="512"/>
                </a:lnTo>
                <a:lnTo>
                  <a:pt x="1112" y="504"/>
                </a:lnTo>
                <a:lnTo>
                  <a:pt x="1108" y="495"/>
                </a:lnTo>
                <a:lnTo>
                  <a:pt x="1105" y="487"/>
                </a:lnTo>
                <a:lnTo>
                  <a:pt x="1103" y="478"/>
                </a:lnTo>
                <a:lnTo>
                  <a:pt x="1102" y="469"/>
                </a:lnTo>
                <a:lnTo>
                  <a:pt x="1101" y="460"/>
                </a:lnTo>
                <a:lnTo>
                  <a:pt x="1102" y="451"/>
                </a:lnTo>
                <a:lnTo>
                  <a:pt x="1103" y="442"/>
                </a:lnTo>
                <a:lnTo>
                  <a:pt x="1105" y="433"/>
                </a:lnTo>
                <a:lnTo>
                  <a:pt x="1108" y="424"/>
                </a:lnTo>
                <a:lnTo>
                  <a:pt x="1112" y="416"/>
                </a:lnTo>
                <a:lnTo>
                  <a:pt x="1117" y="408"/>
                </a:lnTo>
                <a:lnTo>
                  <a:pt x="1123" y="401"/>
                </a:lnTo>
                <a:lnTo>
                  <a:pt x="1129" y="395"/>
                </a:lnTo>
                <a:lnTo>
                  <a:pt x="1135" y="389"/>
                </a:lnTo>
                <a:lnTo>
                  <a:pt x="1142" y="384"/>
                </a:lnTo>
                <a:lnTo>
                  <a:pt x="1150" y="379"/>
                </a:lnTo>
                <a:lnTo>
                  <a:pt x="1158" y="376"/>
                </a:lnTo>
                <a:lnTo>
                  <a:pt x="1166" y="373"/>
                </a:lnTo>
                <a:lnTo>
                  <a:pt x="1175" y="370"/>
                </a:lnTo>
                <a:lnTo>
                  <a:pt x="1184" y="369"/>
                </a:lnTo>
                <a:lnTo>
                  <a:pt x="1194" y="369"/>
                </a:lnTo>
                <a:close/>
                <a:moveTo>
                  <a:pt x="1468" y="5328"/>
                </a:moveTo>
                <a:lnTo>
                  <a:pt x="1468" y="5328"/>
                </a:lnTo>
                <a:lnTo>
                  <a:pt x="1454" y="5328"/>
                </a:lnTo>
                <a:lnTo>
                  <a:pt x="1441" y="5327"/>
                </a:lnTo>
                <a:lnTo>
                  <a:pt x="1427" y="5325"/>
                </a:lnTo>
                <a:lnTo>
                  <a:pt x="1414" y="5322"/>
                </a:lnTo>
                <a:lnTo>
                  <a:pt x="1399" y="5319"/>
                </a:lnTo>
                <a:lnTo>
                  <a:pt x="1387" y="5316"/>
                </a:lnTo>
                <a:lnTo>
                  <a:pt x="1374" y="5312"/>
                </a:lnTo>
                <a:lnTo>
                  <a:pt x="1362" y="5307"/>
                </a:lnTo>
                <a:lnTo>
                  <a:pt x="1350" y="5300"/>
                </a:lnTo>
                <a:lnTo>
                  <a:pt x="1338" y="5294"/>
                </a:lnTo>
                <a:lnTo>
                  <a:pt x="1325" y="5288"/>
                </a:lnTo>
                <a:lnTo>
                  <a:pt x="1314" y="5281"/>
                </a:lnTo>
                <a:lnTo>
                  <a:pt x="1304" y="5273"/>
                </a:lnTo>
                <a:lnTo>
                  <a:pt x="1294" y="5265"/>
                </a:lnTo>
                <a:lnTo>
                  <a:pt x="1284" y="5257"/>
                </a:lnTo>
                <a:lnTo>
                  <a:pt x="1274" y="5248"/>
                </a:lnTo>
                <a:lnTo>
                  <a:pt x="1265" y="5238"/>
                </a:lnTo>
                <a:lnTo>
                  <a:pt x="1256" y="5227"/>
                </a:lnTo>
                <a:lnTo>
                  <a:pt x="1248" y="5217"/>
                </a:lnTo>
                <a:lnTo>
                  <a:pt x="1240" y="5206"/>
                </a:lnTo>
                <a:lnTo>
                  <a:pt x="1233" y="5195"/>
                </a:lnTo>
                <a:lnTo>
                  <a:pt x="1227" y="5184"/>
                </a:lnTo>
                <a:lnTo>
                  <a:pt x="1221" y="5172"/>
                </a:lnTo>
                <a:lnTo>
                  <a:pt x="1215" y="5159"/>
                </a:lnTo>
                <a:lnTo>
                  <a:pt x="1210" y="5147"/>
                </a:lnTo>
                <a:lnTo>
                  <a:pt x="1206" y="5134"/>
                </a:lnTo>
                <a:lnTo>
                  <a:pt x="1202" y="5121"/>
                </a:lnTo>
                <a:lnTo>
                  <a:pt x="1199" y="5108"/>
                </a:lnTo>
                <a:lnTo>
                  <a:pt x="1197" y="5095"/>
                </a:lnTo>
                <a:lnTo>
                  <a:pt x="1195" y="5080"/>
                </a:lnTo>
                <a:lnTo>
                  <a:pt x="1194" y="5066"/>
                </a:lnTo>
                <a:lnTo>
                  <a:pt x="1194" y="5052"/>
                </a:lnTo>
                <a:lnTo>
                  <a:pt x="1194" y="5038"/>
                </a:lnTo>
                <a:lnTo>
                  <a:pt x="1195" y="5025"/>
                </a:lnTo>
                <a:lnTo>
                  <a:pt x="1197" y="5010"/>
                </a:lnTo>
                <a:lnTo>
                  <a:pt x="1199" y="4997"/>
                </a:lnTo>
                <a:lnTo>
                  <a:pt x="1202" y="4983"/>
                </a:lnTo>
                <a:lnTo>
                  <a:pt x="1206" y="4970"/>
                </a:lnTo>
                <a:lnTo>
                  <a:pt x="1210" y="4958"/>
                </a:lnTo>
                <a:lnTo>
                  <a:pt x="1215" y="4945"/>
                </a:lnTo>
                <a:lnTo>
                  <a:pt x="1221" y="4932"/>
                </a:lnTo>
                <a:lnTo>
                  <a:pt x="1227" y="4921"/>
                </a:lnTo>
                <a:lnTo>
                  <a:pt x="1233" y="4909"/>
                </a:lnTo>
                <a:lnTo>
                  <a:pt x="1240" y="4898"/>
                </a:lnTo>
                <a:lnTo>
                  <a:pt x="1248" y="4888"/>
                </a:lnTo>
                <a:lnTo>
                  <a:pt x="1256" y="4876"/>
                </a:lnTo>
                <a:lnTo>
                  <a:pt x="1265" y="4867"/>
                </a:lnTo>
                <a:lnTo>
                  <a:pt x="1274" y="4857"/>
                </a:lnTo>
                <a:lnTo>
                  <a:pt x="1284" y="4848"/>
                </a:lnTo>
                <a:lnTo>
                  <a:pt x="1294" y="4840"/>
                </a:lnTo>
                <a:lnTo>
                  <a:pt x="1304" y="4832"/>
                </a:lnTo>
                <a:lnTo>
                  <a:pt x="1314" y="4824"/>
                </a:lnTo>
                <a:lnTo>
                  <a:pt x="1325" y="4817"/>
                </a:lnTo>
                <a:lnTo>
                  <a:pt x="1338" y="4810"/>
                </a:lnTo>
                <a:lnTo>
                  <a:pt x="1350" y="4803"/>
                </a:lnTo>
                <a:lnTo>
                  <a:pt x="1362" y="4798"/>
                </a:lnTo>
                <a:lnTo>
                  <a:pt x="1374" y="4793"/>
                </a:lnTo>
                <a:lnTo>
                  <a:pt x="1387" y="4789"/>
                </a:lnTo>
                <a:lnTo>
                  <a:pt x="1399" y="4785"/>
                </a:lnTo>
                <a:lnTo>
                  <a:pt x="1414" y="4782"/>
                </a:lnTo>
                <a:lnTo>
                  <a:pt x="1427" y="4780"/>
                </a:lnTo>
                <a:lnTo>
                  <a:pt x="1441" y="4778"/>
                </a:lnTo>
                <a:lnTo>
                  <a:pt x="1454" y="4777"/>
                </a:lnTo>
                <a:lnTo>
                  <a:pt x="1468" y="4777"/>
                </a:lnTo>
                <a:lnTo>
                  <a:pt x="1483" y="4777"/>
                </a:lnTo>
                <a:lnTo>
                  <a:pt x="1497" y="4778"/>
                </a:lnTo>
                <a:lnTo>
                  <a:pt x="1511" y="4780"/>
                </a:lnTo>
                <a:lnTo>
                  <a:pt x="1524" y="4782"/>
                </a:lnTo>
                <a:lnTo>
                  <a:pt x="1537" y="4785"/>
                </a:lnTo>
                <a:lnTo>
                  <a:pt x="1551" y="4789"/>
                </a:lnTo>
                <a:lnTo>
                  <a:pt x="1564" y="4793"/>
                </a:lnTo>
                <a:lnTo>
                  <a:pt x="1576" y="4798"/>
                </a:lnTo>
                <a:lnTo>
                  <a:pt x="1588" y="4803"/>
                </a:lnTo>
                <a:lnTo>
                  <a:pt x="1600" y="4810"/>
                </a:lnTo>
                <a:lnTo>
                  <a:pt x="1611" y="4817"/>
                </a:lnTo>
                <a:lnTo>
                  <a:pt x="1623" y="4824"/>
                </a:lnTo>
                <a:lnTo>
                  <a:pt x="1634" y="4832"/>
                </a:lnTo>
                <a:lnTo>
                  <a:pt x="1644" y="4840"/>
                </a:lnTo>
                <a:lnTo>
                  <a:pt x="1654" y="4848"/>
                </a:lnTo>
                <a:lnTo>
                  <a:pt x="1664" y="4857"/>
                </a:lnTo>
                <a:lnTo>
                  <a:pt x="1673" y="4867"/>
                </a:lnTo>
                <a:lnTo>
                  <a:pt x="1681" y="4876"/>
                </a:lnTo>
                <a:lnTo>
                  <a:pt x="1690" y="4888"/>
                </a:lnTo>
                <a:lnTo>
                  <a:pt x="1698" y="4898"/>
                </a:lnTo>
                <a:lnTo>
                  <a:pt x="1705" y="4909"/>
                </a:lnTo>
                <a:lnTo>
                  <a:pt x="1711" y="4921"/>
                </a:lnTo>
                <a:lnTo>
                  <a:pt x="1717" y="4932"/>
                </a:lnTo>
                <a:lnTo>
                  <a:pt x="1723" y="4945"/>
                </a:lnTo>
                <a:lnTo>
                  <a:pt x="1728" y="4958"/>
                </a:lnTo>
                <a:lnTo>
                  <a:pt x="1732" y="4970"/>
                </a:lnTo>
                <a:lnTo>
                  <a:pt x="1736" y="4983"/>
                </a:lnTo>
                <a:lnTo>
                  <a:pt x="1739" y="4997"/>
                </a:lnTo>
                <a:lnTo>
                  <a:pt x="1741" y="5010"/>
                </a:lnTo>
                <a:lnTo>
                  <a:pt x="1743" y="5025"/>
                </a:lnTo>
                <a:lnTo>
                  <a:pt x="1744" y="5038"/>
                </a:lnTo>
                <a:lnTo>
                  <a:pt x="1744" y="5052"/>
                </a:lnTo>
                <a:lnTo>
                  <a:pt x="1744" y="5066"/>
                </a:lnTo>
                <a:lnTo>
                  <a:pt x="1743" y="5080"/>
                </a:lnTo>
                <a:lnTo>
                  <a:pt x="1741" y="5095"/>
                </a:lnTo>
                <a:lnTo>
                  <a:pt x="1739" y="5108"/>
                </a:lnTo>
                <a:lnTo>
                  <a:pt x="1736" y="5121"/>
                </a:lnTo>
                <a:lnTo>
                  <a:pt x="1732" y="5134"/>
                </a:lnTo>
                <a:lnTo>
                  <a:pt x="1728" y="5147"/>
                </a:lnTo>
                <a:lnTo>
                  <a:pt x="1723" y="5159"/>
                </a:lnTo>
                <a:lnTo>
                  <a:pt x="1717" y="5172"/>
                </a:lnTo>
                <a:lnTo>
                  <a:pt x="1711" y="5184"/>
                </a:lnTo>
                <a:lnTo>
                  <a:pt x="1705" y="5195"/>
                </a:lnTo>
                <a:lnTo>
                  <a:pt x="1698" y="5206"/>
                </a:lnTo>
                <a:lnTo>
                  <a:pt x="1690" y="5217"/>
                </a:lnTo>
                <a:lnTo>
                  <a:pt x="1681" y="5227"/>
                </a:lnTo>
                <a:lnTo>
                  <a:pt x="1673" y="5238"/>
                </a:lnTo>
                <a:lnTo>
                  <a:pt x="1664" y="5248"/>
                </a:lnTo>
                <a:lnTo>
                  <a:pt x="1654" y="5257"/>
                </a:lnTo>
                <a:lnTo>
                  <a:pt x="1644" y="5265"/>
                </a:lnTo>
                <a:lnTo>
                  <a:pt x="1634" y="5273"/>
                </a:lnTo>
                <a:lnTo>
                  <a:pt x="1623" y="5281"/>
                </a:lnTo>
                <a:lnTo>
                  <a:pt x="1611" y="5288"/>
                </a:lnTo>
                <a:lnTo>
                  <a:pt x="1600" y="5294"/>
                </a:lnTo>
                <a:lnTo>
                  <a:pt x="1588" y="5300"/>
                </a:lnTo>
                <a:lnTo>
                  <a:pt x="1576" y="5307"/>
                </a:lnTo>
                <a:lnTo>
                  <a:pt x="1564" y="5312"/>
                </a:lnTo>
                <a:lnTo>
                  <a:pt x="1551" y="5316"/>
                </a:lnTo>
                <a:lnTo>
                  <a:pt x="1537" y="5319"/>
                </a:lnTo>
                <a:lnTo>
                  <a:pt x="1524" y="5322"/>
                </a:lnTo>
                <a:lnTo>
                  <a:pt x="1511" y="5325"/>
                </a:lnTo>
                <a:lnTo>
                  <a:pt x="1497" y="5327"/>
                </a:lnTo>
                <a:lnTo>
                  <a:pt x="1483" y="5328"/>
                </a:lnTo>
                <a:lnTo>
                  <a:pt x="1468" y="5328"/>
                </a:lnTo>
                <a:close/>
                <a:moveTo>
                  <a:pt x="2755" y="4593"/>
                </a:moveTo>
                <a:lnTo>
                  <a:pt x="183" y="4593"/>
                </a:lnTo>
                <a:lnTo>
                  <a:pt x="183" y="919"/>
                </a:lnTo>
                <a:lnTo>
                  <a:pt x="2755" y="919"/>
                </a:lnTo>
                <a:lnTo>
                  <a:pt x="2755" y="459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4" name="KSO_Shape"/>
          <p:cNvSpPr>
            <a:spLocks/>
          </p:cNvSpPr>
          <p:nvPr/>
        </p:nvSpPr>
        <p:spPr bwMode="auto">
          <a:xfrm>
            <a:off x="7274967" y="3683604"/>
            <a:ext cx="974906" cy="729552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  <p:sp>
        <p:nvSpPr>
          <p:cNvPr id="26" name="KSO_Shape"/>
          <p:cNvSpPr>
            <a:spLocks/>
          </p:cNvSpPr>
          <p:nvPr/>
        </p:nvSpPr>
        <p:spPr bwMode="auto">
          <a:xfrm>
            <a:off x="10241520" y="2252372"/>
            <a:ext cx="995990" cy="995990"/>
          </a:xfrm>
          <a:custGeom>
            <a:avLst/>
            <a:gdLst>
              <a:gd name="T0" fmla="*/ 1372823 w 5484"/>
              <a:gd name="T1" fmla="*/ 154929 h 5484"/>
              <a:gd name="T2" fmla="*/ 1427013 w 5484"/>
              <a:gd name="T3" fmla="*/ 95181 h 5484"/>
              <a:gd name="T4" fmla="*/ 1405476 w 5484"/>
              <a:gd name="T5" fmla="*/ 23274 h 5484"/>
              <a:gd name="T6" fmla="*/ 1333222 w 5484"/>
              <a:gd name="T7" fmla="*/ 1389 h 5484"/>
              <a:gd name="T8" fmla="*/ 1273126 w 5484"/>
              <a:gd name="T9" fmla="*/ 55580 h 5484"/>
              <a:gd name="T10" fmla="*/ 629789 w 5484"/>
              <a:gd name="T11" fmla="*/ 105949 h 5484"/>
              <a:gd name="T12" fmla="*/ 625274 w 5484"/>
              <a:gd name="T13" fmla="*/ 40990 h 5484"/>
              <a:gd name="T14" fmla="*/ 555451 w 5484"/>
              <a:gd name="T15" fmla="*/ 0 h 5484"/>
              <a:gd name="T16" fmla="*/ 489450 w 5484"/>
              <a:gd name="T17" fmla="*/ 34737 h 5484"/>
              <a:gd name="T18" fmla="*/ 482503 w 5484"/>
              <a:gd name="T19" fmla="*/ 110118 h 5484"/>
              <a:gd name="T20" fmla="*/ 547114 w 5484"/>
              <a:gd name="T21" fmla="*/ 158055 h 5484"/>
              <a:gd name="T22" fmla="*/ 134434 w 5484"/>
              <a:gd name="T23" fmla="*/ 477987 h 5484"/>
              <a:gd name="T24" fmla="*/ 57664 w 5484"/>
              <a:gd name="T25" fmla="*/ 512377 h 5484"/>
              <a:gd name="T26" fmla="*/ 9726 w 5484"/>
              <a:gd name="T27" fmla="*/ 579768 h 5484"/>
              <a:gd name="T28" fmla="*/ 695 w 5484"/>
              <a:gd name="T29" fmla="*/ 1762229 h 5484"/>
              <a:gd name="T30" fmla="*/ 31264 w 5484"/>
              <a:gd name="T31" fmla="*/ 1840736 h 5484"/>
              <a:gd name="T32" fmla="*/ 96917 w 5484"/>
              <a:gd name="T33" fmla="*/ 1892147 h 5484"/>
              <a:gd name="T34" fmla="*/ 1754240 w 5484"/>
              <a:gd name="T35" fmla="*/ 1904305 h 5484"/>
              <a:gd name="T36" fmla="*/ 1834830 w 5484"/>
              <a:gd name="T37" fmla="*/ 1877557 h 5484"/>
              <a:gd name="T38" fmla="*/ 1889368 w 5484"/>
              <a:gd name="T39" fmla="*/ 1814683 h 5484"/>
              <a:gd name="T40" fmla="*/ 1905000 w 5484"/>
              <a:gd name="T41" fmla="*/ 634653 h 5484"/>
              <a:gd name="T42" fmla="*/ 1881726 w 5484"/>
              <a:gd name="T43" fmla="*/ 552325 h 5484"/>
              <a:gd name="T44" fmla="*/ 1821630 w 5484"/>
              <a:gd name="T45" fmla="*/ 495008 h 5484"/>
              <a:gd name="T46" fmla="*/ 1428403 w 5484"/>
              <a:gd name="T47" fmla="*/ 1587153 h 5484"/>
              <a:gd name="T48" fmla="*/ 1409297 w 5484"/>
              <a:gd name="T49" fmla="*/ 1662533 h 5484"/>
              <a:gd name="T50" fmla="*/ 1351980 w 5484"/>
              <a:gd name="T51" fmla="*/ 1722976 h 5484"/>
              <a:gd name="T52" fmla="*/ 1269653 w 5484"/>
              <a:gd name="T53" fmla="*/ 1745903 h 5484"/>
              <a:gd name="T54" fmla="*/ 248720 w 5484"/>
              <a:gd name="T55" fmla="*/ 1730271 h 5484"/>
              <a:gd name="T56" fmla="*/ 185845 w 5484"/>
              <a:gd name="T57" fmla="*/ 1675733 h 5484"/>
              <a:gd name="T58" fmla="*/ 159097 w 5484"/>
              <a:gd name="T59" fmla="*/ 1595490 h 5484"/>
              <a:gd name="T60" fmla="*/ 170908 w 5484"/>
              <a:gd name="T61" fmla="*/ 731570 h 5484"/>
              <a:gd name="T62" fmla="*/ 222319 w 5484"/>
              <a:gd name="T63" fmla="*/ 666264 h 5484"/>
              <a:gd name="T64" fmla="*/ 301173 w 5484"/>
              <a:gd name="T65" fmla="*/ 635695 h 5484"/>
              <a:gd name="T66" fmla="*/ 1324538 w 5484"/>
              <a:gd name="T67" fmla="*/ 644379 h 5484"/>
              <a:gd name="T68" fmla="*/ 1392276 w 5484"/>
              <a:gd name="T69" fmla="*/ 692317 h 5484"/>
              <a:gd name="T70" fmla="*/ 1426666 w 5484"/>
              <a:gd name="T71" fmla="*/ 769086 h 5484"/>
              <a:gd name="T72" fmla="*/ 1627101 w 5484"/>
              <a:gd name="T73" fmla="*/ 1343991 h 5484"/>
              <a:gd name="T74" fmla="*/ 1554152 w 5484"/>
              <a:gd name="T75" fmla="*/ 1302306 h 5484"/>
              <a:gd name="T76" fmla="*/ 1513162 w 5484"/>
              <a:gd name="T77" fmla="*/ 1230052 h 5484"/>
              <a:gd name="T78" fmla="*/ 1513162 w 5484"/>
              <a:gd name="T79" fmla="*/ 1150851 h 5484"/>
              <a:gd name="T80" fmla="*/ 1554152 w 5484"/>
              <a:gd name="T81" fmla="*/ 1078249 h 5484"/>
              <a:gd name="T82" fmla="*/ 1627101 w 5484"/>
              <a:gd name="T83" fmla="*/ 1036565 h 5484"/>
              <a:gd name="T84" fmla="*/ 1706302 w 5484"/>
              <a:gd name="T85" fmla="*/ 1036565 h 5484"/>
              <a:gd name="T86" fmla="*/ 1778903 w 5484"/>
              <a:gd name="T87" fmla="*/ 1078249 h 5484"/>
              <a:gd name="T88" fmla="*/ 1820241 w 5484"/>
              <a:gd name="T89" fmla="*/ 1150851 h 5484"/>
              <a:gd name="T90" fmla="*/ 1820241 w 5484"/>
              <a:gd name="T91" fmla="*/ 1230052 h 5484"/>
              <a:gd name="T92" fmla="*/ 1778903 w 5484"/>
              <a:gd name="T93" fmla="*/ 1302306 h 5484"/>
              <a:gd name="T94" fmla="*/ 1706302 w 5484"/>
              <a:gd name="T95" fmla="*/ 1343991 h 5484"/>
              <a:gd name="T96" fmla="*/ 1634743 w 5484"/>
              <a:gd name="T97" fmla="*/ 949026 h 5484"/>
              <a:gd name="T98" fmla="*/ 1559710 w 5484"/>
              <a:gd name="T99" fmla="*/ 910815 h 5484"/>
              <a:gd name="T100" fmla="*/ 1514899 w 5484"/>
              <a:gd name="T101" fmla="*/ 840646 h 5484"/>
              <a:gd name="T102" fmla="*/ 1511078 w 5484"/>
              <a:gd name="T103" fmla="*/ 761792 h 5484"/>
              <a:gd name="T104" fmla="*/ 1548941 w 5484"/>
              <a:gd name="T105" fmla="*/ 686759 h 5484"/>
              <a:gd name="T106" fmla="*/ 1619458 w 5484"/>
              <a:gd name="T107" fmla="*/ 641947 h 5484"/>
              <a:gd name="T108" fmla="*/ 1698660 w 5484"/>
              <a:gd name="T109" fmla="*/ 638126 h 5484"/>
              <a:gd name="T110" fmla="*/ 1773693 w 5484"/>
              <a:gd name="T111" fmla="*/ 675990 h 5484"/>
              <a:gd name="T112" fmla="*/ 1818504 w 5484"/>
              <a:gd name="T113" fmla="*/ 746507 h 5484"/>
              <a:gd name="T114" fmla="*/ 1821978 w 5484"/>
              <a:gd name="T115" fmla="*/ 825361 h 5484"/>
              <a:gd name="T116" fmla="*/ 1784114 w 5484"/>
              <a:gd name="T117" fmla="*/ 900046 h 5484"/>
              <a:gd name="T118" fmla="*/ 1713944 w 5484"/>
              <a:gd name="T119" fmla="*/ 944858 h 5484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5484" h="5484">
                <a:moveTo>
                  <a:pt x="5026" y="1370"/>
                </a:moveTo>
                <a:lnTo>
                  <a:pt x="3081" y="1370"/>
                </a:lnTo>
                <a:lnTo>
                  <a:pt x="3849" y="449"/>
                </a:lnTo>
                <a:lnTo>
                  <a:pt x="3866" y="454"/>
                </a:lnTo>
                <a:lnTo>
                  <a:pt x="3875" y="455"/>
                </a:lnTo>
                <a:lnTo>
                  <a:pt x="3884" y="456"/>
                </a:lnTo>
                <a:lnTo>
                  <a:pt x="3907" y="455"/>
                </a:lnTo>
                <a:lnTo>
                  <a:pt x="3930" y="451"/>
                </a:lnTo>
                <a:lnTo>
                  <a:pt x="3952" y="446"/>
                </a:lnTo>
                <a:lnTo>
                  <a:pt x="3973" y="438"/>
                </a:lnTo>
                <a:lnTo>
                  <a:pt x="3993" y="428"/>
                </a:lnTo>
                <a:lnTo>
                  <a:pt x="4012" y="417"/>
                </a:lnTo>
                <a:lnTo>
                  <a:pt x="4029" y="404"/>
                </a:lnTo>
                <a:lnTo>
                  <a:pt x="4046" y="389"/>
                </a:lnTo>
                <a:lnTo>
                  <a:pt x="4061" y="373"/>
                </a:lnTo>
                <a:lnTo>
                  <a:pt x="4073" y="356"/>
                </a:lnTo>
                <a:lnTo>
                  <a:pt x="4085" y="336"/>
                </a:lnTo>
                <a:lnTo>
                  <a:pt x="4094" y="317"/>
                </a:lnTo>
                <a:lnTo>
                  <a:pt x="4102" y="296"/>
                </a:lnTo>
                <a:lnTo>
                  <a:pt x="4108" y="274"/>
                </a:lnTo>
                <a:lnTo>
                  <a:pt x="4111" y="251"/>
                </a:lnTo>
                <a:lnTo>
                  <a:pt x="4112" y="228"/>
                </a:lnTo>
                <a:lnTo>
                  <a:pt x="4111" y="204"/>
                </a:lnTo>
                <a:lnTo>
                  <a:pt x="4108" y="182"/>
                </a:lnTo>
                <a:lnTo>
                  <a:pt x="4102" y="160"/>
                </a:lnTo>
                <a:lnTo>
                  <a:pt x="4094" y="139"/>
                </a:lnTo>
                <a:lnTo>
                  <a:pt x="4085" y="118"/>
                </a:lnTo>
                <a:lnTo>
                  <a:pt x="4073" y="100"/>
                </a:lnTo>
                <a:lnTo>
                  <a:pt x="4061" y="83"/>
                </a:lnTo>
                <a:lnTo>
                  <a:pt x="4046" y="67"/>
                </a:lnTo>
                <a:lnTo>
                  <a:pt x="4029" y="52"/>
                </a:lnTo>
                <a:lnTo>
                  <a:pt x="4012" y="38"/>
                </a:lnTo>
                <a:lnTo>
                  <a:pt x="3993" y="27"/>
                </a:lnTo>
                <a:lnTo>
                  <a:pt x="3973" y="17"/>
                </a:lnTo>
                <a:lnTo>
                  <a:pt x="3952" y="10"/>
                </a:lnTo>
                <a:lnTo>
                  <a:pt x="3930" y="4"/>
                </a:lnTo>
                <a:lnTo>
                  <a:pt x="3907" y="1"/>
                </a:lnTo>
                <a:lnTo>
                  <a:pt x="3884" y="0"/>
                </a:lnTo>
                <a:lnTo>
                  <a:pt x="3860" y="1"/>
                </a:lnTo>
                <a:lnTo>
                  <a:pt x="3838" y="4"/>
                </a:lnTo>
                <a:lnTo>
                  <a:pt x="3816" y="10"/>
                </a:lnTo>
                <a:lnTo>
                  <a:pt x="3796" y="17"/>
                </a:lnTo>
                <a:lnTo>
                  <a:pt x="3775" y="27"/>
                </a:lnTo>
                <a:lnTo>
                  <a:pt x="3756" y="38"/>
                </a:lnTo>
                <a:lnTo>
                  <a:pt x="3739" y="52"/>
                </a:lnTo>
                <a:lnTo>
                  <a:pt x="3722" y="67"/>
                </a:lnTo>
                <a:lnTo>
                  <a:pt x="3708" y="83"/>
                </a:lnTo>
                <a:lnTo>
                  <a:pt x="3694" y="100"/>
                </a:lnTo>
                <a:lnTo>
                  <a:pt x="3683" y="118"/>
                </a:lnTo>
                <a:lnTo>
                  <a:pt x="3673" y="139"/>
                </a:lnTo>
                <a:lnTo>
                  <a:pt x="3665" y="160"/>
                </a:lnTo>
                <a:lnTo>
                  <a:pt x="3660" y="182"/>
                </a:lnTo>
                <a:lnTo>
                  <a:pt x="3656" y="204"/>
                </a:lnTo>
                <a:lnTo>
                  <a:pt x="3655" y="228"/>
                </a:lnTo>
                <a:lnTo>
                  <a:pt x="3656" y="247"/>
                </a:lnTo>
                <a:lnTo>
                  <a:pt x="3660" y="267"/>
                </a:lnTo>
                <a:lnTo>
                  <a:pt x="3664" y="287"/>
                </a:lnTo>
                <a:lnTo>
                  <a:pt x="3671" y="305"/>
                </a:lnTo>
                <a:lnTo>
                  <a:pt x="2783" y="1370"/>
                </a:lnTo>
                <a:lnTo>
                  <a:pt x="2700" y="1370"/>
                </a:lnTo>
                <a:lnTo>
                  <a:pt x="1813" y="305"/>
                </a:lnTo>
                <a:lnTo>
                  <a:pt x="1818" y="287"/>
                </a:lnTo>
                <a:lnTo>
                  <a:pt x="1823" y="267"/>
                </a:lnTo>
                <a:lnTo>
                  <a:pt x="1826" y="247"/>
                </a:lnTo>
                <a:lnTo>
                  <a:pt x="1828" y="228"/>
                </a:lnTo>
                <a:lnTo>
                  <a:pt x="1826" y="204"/>
                </a:lnTo>
                <a:lnTo>
                  <a:pt x="1823" y="182"/>
                </a:lnTo>
                <a:lnTo>
                  <a:pt x="1817" y="160"/>
                </a:lnTo>
                <a:lnTo>
                  <a:pt x="1809" y="139"/>
                </a:lnTo>
                <a:lnTo>
                  <a:pt x="1800" y="118"/>
                </a:lnTo>
                <a:lnTo>
                  <a:pt x="1788" y="100"/>
                </a:lnTo>
                <a:lnTo>
                  <a:pt x="1776" y="83"/>
                </a:lnTo>
                <a:lnTo>
                  <a:pt x="1761" y="67"/>
                </a:lnTo>
                <a:lnTo>
                  <a:pt x="1745" y="52"/>
                </a:lnTo>
                <a:lnTo>
                  <a:pt x="1727" y="38"/>
                </a:lnTo>
                <a:lnTo>
                  <a:pt x="1708" y="27"/>
                </a:lnTo>
                <a:lnTo>
                  <a:pt x="1688" y="17"/>
                </a:lnTo>
                <a:lnTo>
                  <a:pt x="1667" y="10"/>
                </a:lnTo>
                <a:lnTo>
                  <a:pt x="1646" y="4"/>
                </a:lnTo>
                <a:lnTo>
                  <a:pt x="1622" y="1"/>
                </a:lnTo>
                <a:lnTo>
                  <a:pt x="1599" y="0"/>
                </a:lnTo>
                <a:lnTo>
                  <a:pt x="1575" y="1"/>
                </a:lnTo>
                <a:lnTo>
                  <a:pt x="1553" y="4"/>
                </a:lnTo>
                <a:lnTo>
                  <a:pt x="1531" y="10"/>
                </a:lnTo>
                <a:lnTo>
                  <a:pt x="1510" y="17"/>
                </a:lnTo>
                <a:lnTo>
                  <a:pt x="1490" y="27"/>
                </a:lnTo>
                <a:lnTo>
                  <a:pt x="1472" y="38"/>
                </a:lnTo>
                <a:lnTo>
                  <a:pt x="1454" y="52"/>
                </a:lnTo>
                <a:lnTo>
                  <a:pt x="1437" y="67"/>
                </a:lnTo>
                <a:lnTo>
                  <a:pt x="1423" y="83"/>
                </a:lnTo>
                <a:lnTo>
                  <a:pt x="1409" y="100"/>
                </a:lnTo>
                <a:lnTo>
                  <a:pt x="1398" y="118"/>
                </a:lnTo>
                <a:lnTo>
                  <a:pt x="1389" y="139"/>
                </a:lnTo>
                <a:lnTo>
                  <a:pt x="1381" y="160"/>
                </a:lnTo>
                <a:lnTo>
                  <a:pt x="1375" y="182"/>
                </a:lnTo>
                <a:lnTo>
                  <a:pt x="1371" y="204"/>
                </a:lnTo>
                <a:lnTo>
                  <a:pt x="1370" y="228"/>
                </a:lnTo>
                <a:lnTo>
                  <a:pt x="1371" y="251"/>
                </a:lnTo>
                <a:lnTo>
                  <a:pt x="1375" y="274"/>
                </a:lnTo>
                <a:lnTo>
                  <a:pt x="1381" y="296"/>
                </a:lnTo>
                <a:lnTo>
                  <a:pt x="1389" y="317"/>
                </a:lnTo>
                <a:lnTo>
                  <a:pt x="1398" y="336"/>
                </a:lnTo>
                <a:lnTo>
                  <a:pt x="1409" y="356"/>
                </a:lnTo>
                <a:lnTo>
                  <a:pt x="1423" y="373"/>
                </a:lnTo>
                <a:lnTo>
                  <a:pt x="1437" y="389"/>
                </a:lnTo>
                <a:lnTo>
                  <a:pt x="1454" y="404"/>
                </a:lnTo>
                <a:lnTo>
                  <a:pt x="1472" y="417"/>
                </a:lnTo>
                <a:lnTo>
                  <a:pt x="1490" y="428"/>
                </a:lnTo>
                <a:lnTo>
                  <a:pt x="1510" y="438"/>
                </a:lnTo>
                <a:lnTo>
                  <a:pt x="1531" y="446"/>
                </a:lnTo>
                <a:lnTo>
                  <a:pt x="1553" y="451"/>
                </a:lnTo>
                <a:lnTo>
                  <a:pt x="1575" y="455"/>
                </a:lnTo>
                <a:lnTo>
                  <a:pt x="1599" y="456"/>
                </a:lnTo>
                <a:lnTo>
                  <a:pt x="1609" y="455"/>
                </a:lnTo>
                <a:lnTo>
                  <a:pt x="1617" y="454"/>
                </a:lnTo>
                <a:lnTo>
                  <a:pt x="1634" y="449"/>
                </a:lnTo>
                <a:lnTo>
                  <a:pt x="2403" y="1370"/>
                </a:lnTo>
                <a:lnTo>
                  <a:pt x="456" y="1370"/>
                </a:lnTo>
                <a:lnTo>
                  <a:pt x="433" y="1371"/>
                </a:lnTo>
                <a:lnTo>
                  <a:pt x="410" y="1372"/>
                </a:lnTo>
                <a:lnTo>
                  <a:pt x="387" y="1376"/>
                </a:lnTo>
                <a:lnTo>
                  <a:pt x="364" y="1379"/>
                </a:lnTo>
                <a:lnTo>
                  <a:pt x="342" y="1385"/>
                </a:lnTo>
                <a:lnTo>
                  <a:pt x="320" y="1391"/>
                </a:lnTo>
                <a:lnTo>
                  <a:pt x="300" y="1397"/>
                </a:lnTo>
                <a:lnTo>
                  <a:pt x="279" y="1406"/>
                </a:lnTo>
                <a:lnTo>
                  <a:pt x="258" y="1415"/>
                </a:lnTo>
                <a:lnTo>
                  <a:pt x="239" y="1425"/>
                </a:lnTo>
                <a:lnTo>
                  <a:pt x="220" y="1437"/>
                </a:lnTo>
                <a:lnTo>
                  <a:pt x="201" y="1448"/>
                </a:lnTo>
                <a:lnTo>
                  <a:pt x="183" y="1461"/>
                </a:lnTo>
                <a:lnTo>
                  <a:pt x="166" y="1475"/>
                </a:lnTo>
                <a:lnTo>
                  <a:pt x="150" y="1489"/>
                </a:lnTo>
                <a:lnTo>
                  <a:pt x="134" y="1504"/>
                </a:lnTo>
                <a:lnTo>
                  <a:pt x="119" y="1520"/>
                </a:lnTo>
                <a:lnTo>
                  <a:pt x="104" y="1537"/>
                </a:lnTo>
                <a:lnTo>
                  <a:pt x="90" y="1554"/>
                </a:lnTo>
                <a:lnTo>
                  <a:pt x="77" y="1571"/>
                </a:lnTo>
                <a:lnTo>
                  <a:pt x="66" y="1590"/>
                </a:lnTo>
                <a:lnTo>
                  <a:pt x="54" y="1610"/>
                </a:lnTo>
                <a:lnTo>
                  <a:pt x="45" y="1629"/>
                </a:lnTo>
                <a:lnTo>
                  <a:pt x="36" y="1649"/>
                </a:lnTo>
                <a:lnTo>
                  <a:pt x="28" y="1669"/>
                </a:lnTo>
                <a:lnTo>
                  <a:pt x="20" y="1691"/>
                </a:lnTo>
                <a:lnTo>
                  <a:pt x="14" y="1713"/>
                </a:lnTo>
                <a:lnTo>
                  <a:pt x="9" y="1735"/>
                </a:lnTo>
                <a:lnTo>
                  <a:pt x="5" y="1757"/>
                </a:lnTo>
                <a:lnTo>
                  <a:pt x="2" y="1780"/>
                </a:lnTo>
                <a:lnTo>
                  <a:pt x="0" y="1803"/>
                </a:lnTo>
                <a:lnTo>
                  <a:pt x="0" y="1827"/>
                </a:lnTo>
                <a:lnTo>
                  <a:pt x="0" y="5026"/>
                </a:lnTo>
                <a:lnTo>
                  <a:pt x="0" y="5049"/>
                </a:lnTo>
                <a:lnTo>
                  <a:pt x="2" y="5073"/>
                </a:lnTo>
                <a:lnTo>
                  <a:pt x="5" y="5095"/>
                </a:lnTo>
                <a:lnTo>
                  <a:pt x="9" y="5118"/>
                </a:lnTo>
                <a:lnTo>
                  <a:pt x="14" y="5140"/>
                </a:lnTo>
                <a:lnTo>
                  <a:pt x="20" y="5162"/>
                </a:lnTo>
                <a:lnTo>
                  <a:pt x="28" y="5183"/>
                </a:lnTo>
                <a:lnTo>
                  <a:pt x="36" y="5204"/>
                </a:lnTo>
                <a:lnTo>
                  <a:pt x="45" y="5224"/>
                </a:lnTo>
                <a:lnTo>
                  <a:pt x="54" y="5244"/>
                </a:lnTo>
                <a:lnTo>
                  <a:pt x="66" y="5263"/>
                </a:lnTo>
                <a:lnTo>
                  <a:pt x="77" y="5282"/>
                </a:lnTo>
                <a:lnTo>
                  <a:pt x="90" y="5299"/>
                </a:lnTo>
                <a:lnTo>
                  <a:pt x="104" y="5316"/>
                </a:lnTo>
                <a:lnTo>
                  <a:pt x="119" y="5334"/>
                </a:lnTo>
                <a:lnTo>
                  <a:pt x="134" y="5349"/>
                </a:lnTo>
                <a:lnTo>
                  <a:pt x="150" y="5365"/>
                </a:lnTo>
                <a:lnTo>
                  <a:pt x="166" y="5379"/>
                </a:lnTo>
                <a:lnTo>
                  <a:pt x="183" y="5393"/>
                </a:lnTo>
                <a:lnTo>
                  <a:pt x="201" y="5405"/>
                </a:lnTo>
                <a:lnTo>
                  <a:pt x="220" y="5417"/>
                </a:lnTo>
                <a:lnTo>
                  <a:pt x="239" y="5428"/>
                </a:lnTo>
                <a:lnTo>
                  <a:pt x="258" y="5437"/>
                </a:lnTo>
                <a:lnTo>
                  <a:pt x="279" y="5447"/>
                </a:lnTo>
                <a:lnTo>
                  <a:pt x="300" y="5456"/>
                </a:lnTo>
                <a:lnTo>
                  <a:pt x="320" y="5463"/>
                </a:lnTo>
                <a:lnTo>
                  <a:pt x="342" y="5469"/>
                </a:lnTo>
                <a:lnTo>
                  <a:pt x="364" y="5474"/>
                </a:lnTo>
                <a:lnTo>
                  <a:pt x="387" y="5478"/>
                </a:lnTo>
                <a:lnTo>
                  <a:pt x="410" y="5481"/>
                </a:lnTo>
                <a:lnTo>
                  <a:pt x="433" y="5482"/>
                </a:lnTo>
                <a:lnTo>
                  <a:pt x="456" y="5484"/>
                </a:lnTo>
                <a:lnTo>
                  <a:pt x="5026" y="5484"/>
                </a:lnTo>
                <a:lnTo>
                  <a:pt x="5050" y="5482"/>
                </a:lnTo>
                <a:lnTo>
                  <a:pt x="5073" y="5481"/>
                </a:lnTo>
                <a:lnTo>
                  <a:pt x="5096" y="5478"/>
                </a:lnTo>
                <a:lnTo>
                  <a:pt x="5118" y="5474"/>
                </a:lnTo>
                <a:lnTo>
                  <a:pt x="5140" y="5469"/>
                </a:lnTo>
                <a:lnTo>
                  <a:pt x="5162" y="5463"/>
                </a:lnTo>
                <a:lnTo>
                  <a:pt x="5184" y="5456"/>
                </a:lnTo>
                <a:lnTo>
                  <a:pt x="5205" y="5447"/>
                </a:lnTo>
                <a:lnTo>
                  <a:pt x="5224" y="5437"/>
                </a:lnTo>
                <a:lnTo>
                  <a:pt x="5244" y="5428"/>
                </a:lnTo>
                <a:lnTo>
                  <a:pt x="5263" y="5417"/>
                </a:lnTo>
                <a:lnTo>
                  <a:pt x="5282" y="5405"/>
                </a:lnTo>
                <a:lnTo>
                  <a:pt x="5299" y="5393"/>
                </a:lnTo>
                <a:lnTo>
                  <a:pt x="5316" y="5379"/>
                </a:lnTo>
                <a:lnTo>
                  <a:pt x="5334" y="5365"/>
                </a:lnTo>
                <a:lnTo>
                  <a:pt x="5350" y="5349"/>
                </a:lnTo>
                <a:lnTo>
                  <a:pt x="5365" y="5334"/>
                </a:lnTo>
                <a:lnTo>
                  <a:pt x="5379" y="5316"/>
                </a:lnTo>
                <a:lnTo>
                  <a:pt x="5393" y="5299"/>
                </a:lnTo>
                <a:lnTo>
                  <a:pt x="5405" y="5282"/>
                </a:lnTo>
                <a:lnTo>
                  <a:pt x="5417" y="5263"/>
                </a:lnTo>
                <a:lnTo>
                  <a:pt x="5428" y="5244"/>
                </a:lnTo>
                <a:lnTo>
                  <a:pt x="5439" y="5224"/>
                </a:lnTo>
                <a:lnTo>
                  <a:pt x="5448" y="5204"/>
                </a:lnTo>
                <a:lnTo>
                  <a:pt x="5456" y="5183"/>
                </a:lnTo>
                <a:lnTo>
                  <a:pt x="5463" y="5162"/>
                </a:lnTo>
                <a:lnTo>
                  <a:pt x="5469" y="5140"/>
                </a:lnTo>
                <a:lnTo>
                  <a:pt x="5474" y="5118"/>
                </a:lnTo>
                <a:lnTo>
                  <a:pt x="5478" y="5095"/>
                </a:lnTo>
                <a:lnTo>
                  <a:pt x="5481" y="5073"/>
                </a:lnTo>
                <a:lnTo>
                  <a:pt x="5482" y="5049"/>
                </a:lnTo>
                <a:lnTo>
                  <a:pt x="5484" y="5026"/>
                </a:lnTo>
                <a:lnTo>
                  <a:pt x="5484" y="1827"/>
                </a:lnTo>
                <a:lnTo>
                  <a:pt x="5482" y="1803"/>
                </a:lnTo>
                <a:lnTo>
                  <a:pt x="5481" y="1780"/>
                </a:lnTo>
                <a:lnTo>
                  <a:pt x="5478" y="1757"/>
                </a:lnTo>
                <a:lnTo>
                  <a:pt x="5474" y="1735"/>
                </a:lnTo>
                <a:lnTo>
                  <a:pt x="5469" y="1713"/>
                </a:lnTo>
                <a:lnTo>
                  <a:pt x="5463" y="1691"/>
                </a:lnTo>
                <a:lnTo>
                  <a:pt x="5456" y="1669"/>
                </a:lnTo>
                <a:lnTo>
                  <a:pt x="5448" y="1649"/>
                </a:lnTo>
                <a:lnTo>
                  <a:pt x="5439" y="1629"/>
                </a:lnTo>
                <a:lnTo>
                  <a:pt x="5428" y="1610"/>
                </a:lnTo>
                <a:lnTo>
                  <a:pt x="5417" y="1590"/>
                </a:lnTo>
                <a:lnTo>
                  <a:pt x="5405" y="1571"/>
                </a:lnTo>
                <a:lnTo>
                  <a:pt x="5393" y="1554"/>
                </a:lnTo>
                <a:lnTo>
                  <a:pt x="5379" y="1537"/>
                </a:lnTo>
                <a:lnTo>
                  <a:pt x="5365" y="1520"/>
                </a:lnTo>
                <a:lnTo>
                  <a:pt x="5350" y="1504"/>
                </a:lnTo>
                <a:lnTo>
                  <a:pt x="5334" y="1489"/>
                </a:lnTo>
                <a:lnTo>
                  <a:pt x="5316" y="1475"/>
                </a:lnTo>
                <a:lnTo>
                  <a:pt x="5299" y="1461"/>
                </a:lnTo>
                <a:lnTo>
                  <a:pt x="5282" y="1448"/>
                </a:lnTo>
                <a:lnTo>
                  <a:pt x="5263" y="1437"/>
                </a:lnTo>
                <a:lnTo>
                  <a:pt x="5244" y="1425"/>
                </a:lnTo>
                <a:lnTo>
                  <a:pt x="5224" y="1415"/>
                </a:lnTo>
                <a:lnTo>
                  <a:pt x="5205" y="1406"/>
                </a:lnTo>
                <a:lnTo>
                  <a:pt x="5184" y="1397"/>
                </a:lnTo>
                <a:lnTo>
                  <a:pt x="5162" y="1391"/>
                </a:lnTo>
                <a:lnTo>
                  <a:pt x="5140" y="1385"/>
                </a:lnTo>
                <a:lnTo>
                  <a:pt x="5118" y="1379"/>
                </a:lnTo>
                <a:lnTo>
                  <a:pt x="5096" y="1376"/>
                </a:lnTo>
                <a:lnTo>
                  <a:pt x="5073" y="1372"/>
                </a:lnTo>
                <a:lnTo>
                  <a:pt x="5050" y="1371"/>
                </a:lnTo>
                <a:lnTo>
                  <a:pt x="5026" y="1370"/>
                </a:lnTo>
                <a:close/>
                <a:moveTo>
                  <a:pt x="4112" y="4569"/>
                </a:moveTo>
                <a:lnTo>
                  <a:pt x="4112" y="4569"/>
                </a:lnTo>
                <a:lnTo>
                  <a:pt x="4111" y="4593"/>
                </a:lnTo>
                <a:lnTo>
                  <a:pt x="4110" y="4616"/>
                </a:lnTo>
                <a:lnTo>
                  <a:pt x="4107" y="4639"/>
                </a:lnTo>
                <a:lnTo>
                  <a:pt x="4103" y="4661"/>
                </a:lnTo>
                <a:lnTo>
                  <a:pt x="4097" y="4683"/>
                </a:lnTo>
                <a:lnTo>
                  <a:pt x="4092" y="4705"/>
                </a:lnTo>
                <a:lnTo>
                  <a:pt x="4085" y="4727"/>
                </a:lnTo>
                <a:lnTo>
                  <a:pt x="4077" y="4747"/>
                </a:lnTo>
                <a:lnTo>
                  <a:pt x="4067" y="4767"/>
                </a:lnTo>
                <a:lnTo>
                  <a:pt x="4057" y="4786"/>
                </a:lnTo>
                <a:lnTo>
                  <a:pt x="4047" y="4806"/>
                </a:lnTo>
                <a:lnTo>
                  <a:pt x="4034" y="4824"/>
                </a:lnTo>
                <a:lnTo>
                  <a:pt x="4021" y="4843"/>
                </a:lnTo>
                <a:lnTo>
                  <a:pt x="4008" y="4860"/>
                </a:lnTo>
                <a:lnTo>
                  <a:pt x="3994" y="4876"/>
                </a:lnTo>
                <a:lnTo>
                  <a:pt x="3979" y="4892"/>
                </a:lnTo>
                <a:lnTo>
                  <a:pt x="3963" y="4907"/>
                </a:lnTo>
                <a:lnTo>
                  <a:pt x="3946" y="4921"/>
                </a:lnTo>
                <a:lnTo>
                  <a:pt x="3929" y="4935"/>
                </a:lnTo>
                <a:lnTo>
                  <a:pt x="3911" y="4948"/>
                </a:lnTo>
                <a:lnTo>
                  <a:pt x="3892" y="4960"/>
                </a:lnTo>
                <a:lnTo>
                  <a:pt x="3873" y="4971"/>
                </a:lnTo>
                <a:lnTo>
                  <a:pt x="3853" y="4981"/>
                </a:lnTo>
                <a:lnTo>
                  <a:pt x="3834" y="4990"/>
                </a:lnTo>
                <a:lnTo>
                  <a:pt x="3813" y="4998"/>
                </a:lnTo>
                <a:lnTo>
                  <a:pt x="3791" y="5005"/>
                </a:lnTo>
                <a:lnTo>
                  <a:pt x="3769" y="5011"/>
                </a:lnTo>
                <a:lnTo>
                  <a:pt x="3747" y="5017"/>
                </a:lnTo>
                <a:lnTo>
                  <a:pt x="3725" y="5020"/>
                </a:lnTo>
                <a:lnTo>
                  <a:pt x="3702" y="5024"/>
                </a:lnTo>
                <a:lnTo>
                  <a:pt x="3679" y="5025"/>
                </a:lnTo>
                <a:lnTo>
                  <a:pt x="3655" y="5026"/>
                </a:lnTo>
                <a:lnTo>
                  <a:pt x="914" y="5026"/>
                </a:lnTo>
                <a:lnTo>
                  <a:pt x="890" y="5025"/>
                </a:lnTo>
                <a:lnTo>
                  <a:pt x="867" y="5024"/>
                </a:lnTo>
                <a:lnTo>
                  <a:pt x="844" y="5020"/>
                </a:lnTo>
                <a:lnTo>
                  <a:pt x="822" y="5017"/>
                </a:lnTo>
                <a:lnTo>
                  <a:pt x="800" y="5011"/>
                </a:lnTo>
                <a:lnTo>
                  <a:pt x="778" y="5005"/>
                </a:lnTo>
                <a:lnTo>
                  <a:pt x="756" y="4998"/>
                </a:lnTo>
                <a:lnTo>
                  <a:pt x="735" y="4990"/>
                </a:lnTo>
                <a:lnTo>
                  <a:pt x="716" y="4981"/>
                </a:lnTo>
                <a:lnTo>
                  <a:pt x="696" y="4971"/>
                </a:lnTo>
                <a:lnTo>
                  <a:pt x="677" y="4960"/>
                </a:lnTo>
                <a:lnTo>
                  <a:pt x="658" y="4948"/>
                </a:lnTo>
                <a:lnTo>
                  <a:pt x="640" y="4935"/>
                </a:lnTo>
                <a:lnTo>
                  <a:pt x="624" y="4921"/>
                </a:lnTo>
                <a:lnTo>
                  <a:pt x="606" y="4907"/>
                </a:lnTo>
                <a:lnTo>
                  <a:pt x="590" y="4892"/>
                </a:lnTo>
                <a:lnTo>
                  <a:pt x="575" y="4876"/>
                </a:lnTo>
                <a:lnTo>
                  <a:pt x="561" y="4860"/>
                </a:lnTo>
                <a:lnTo>
                  <a:pt x="547" y="4843"/>
                </a:lnTo>
                <a:lnTo>
                  <a:pt x="535" y="4824"/>
                </a:lnTo>
                <a:lnTo>
                  <a:pt x="523" y="4806"/>
                </a:lnTo>
                <a:lnTo>
                  <a:pt x="512" y="4786"/>
                </a:lnTo>
                <a:lnTo>
                  <a:pt x="501" y="4767"/>
                </a:lnTo>
                <a:lnTo>
                  <a:pt x="492" y="4747"/>
                </a:lnTo>
                <a:lnTo>
                  <a:pt x="484" y="4727"/>
                </a:lnTo>
                <a:lnTo>
                  <a:pt x="477" y="4705"/>
                </a:lnTo>
                <a:lnTo>
                  <a:pt x="471" y="4683"/>
                </a:lnTo>
                <a:lnTo>
                  <a:pt x="466" y="4661"/>
                </a:lnTo>
                <a:lnTo>
                  <a:pt x="462" y="4639"/>
                </a:lnTo>
                <a:lnTo>
                  <a:pt x="459" y="4616"/>
                </a:lnTo>
                <a:lnTo>
                  <a:pt x="458" y="4593"/>
                </a:lnTo>
                <a:lnTo>
                  <a:pt x="456" y="4569"/>
                </a:lnTo>
                <a:lnTo>
                  <a:pt x="456" y="2284"/>
                </a:lnTo>
                <a:lnTo>
                  <a:pt x="458" y="2261"/>
                </a:lnTo>
                <a:lnTo>
                  <a:pt x="459" y="2238"/>
                </a:lnTo>
                <a:lnTo>
                  <a:pt x="462" y="2214"/>
                </a:lnTo>
                <a:lnTo>
                  <a:pt x="466" y="2193"/>
                </a:lnTo>
                <a:lnTo>
                  <a:pt x="471" y="2170"/>
                </a:lnTo>
                <a:lnTo>
                  <a:pt x="477" y="2148"/>
                </a:lnTo>
                <a:lnTo>
                  <a:pt x="484" y="2127"/>
                </a:lnTo>
                <a:lnTo>
                  <a:pt x="492" y="2106"/>
                </a:lnTo>
                <a:lnTo>
                  <a:pt x="501" y="2085"/>
                </a:lnTo>
                <a:lnTo>
                  <a:pt x="512" y="2066"/>
                </a:lnTo>
                <a:lnTo>
                  <a:pt x="523" y="2047"/>
                </a:lnTo>
                <a:lnTo>
                  <a:pt x="535" y="2029"/>
                </a:lnTo>
                <a:lnTo>
                  <a:pt x="547" y="2011"/>
                </a:lnTo>
                <a:lnTo>
                  <a:pt x="561" y="1993"/>
                </a:lnTo>
                <a:lnTo>
                  <a:pt x="575" y="1977"/>
                </a:lnTo>
                <a:lnTo>
                  <a:pt x="590" y="1961"/>
                </a:lnTo>
                <a:lnTo>
                  <a:pt x="606" y="1946"/>
                </a:lnTo>
                <a:lnTo>
                  <a:pt x="624" y="1931"/>
                </a:lnTo>
                <a:lnTo>
                  <a:pt x="640" y="1918"/>
                </a:lnTo>
                <a:lnTo>
                  <a:pt x="658" y="1906"/>
                </a:lnTo>
                <a:lnTo>
                  <a:pt x="677" y="1893"/>
                </a:lnTo>
                <a:lnTo>
                  <a:pt x="696" y="1883"/>
                </a:lnTo>
                <a:lnTo>
                  <a:pt x="716" y="1872"/>
                </a:lnTo>
                <a:lnTo>
                  <a:pt x="735" y="1863"/>
                </a:lnTo>
                <a:lnTo>
                  <a:pt x="756" y="1855"/>
                </a:lnTo>
                <a:lnTo>
                  <a:pt x="778" y="1848"/>
                </a:lnTo>
                <a:lnTo>
                  <a:pt x="800" y="1841"/>
                </a:lnTo>
                <a:lnTo>
                  <a:pt x="822" y="1837"/>
                </a:lnTo>
                <a:lnTo>
                  <a:pt x="844" y="1832"/>
                </a:lnTo>
                <a:lnTo>
                  <a:pt x="867" y="1830"/>
                </a:lnTo>
                <a:lnTo>
                  <a:pt x="890" y="1827"/>
                </a:lnTo>
                <a:lnTo>
                  <a:pt x="914" y="1827"/>
                </a:lnTo>
                <a:lnTo>
                  <a:pt x="3655" y="1827"/>
                </a:lnTo>
                <a:lnTo>
                  <a:pt x="3679" y="1827"/>
                </a:lnTo>
                <a:lnTo>
                  <a:pt x="3702" y="1830"/>
                </a:lnTo>
                <a:lnTo>
                  <a:pt x="3725" y="1832"/>
                </a:lnTo>
                <a:lnTo>
                  <a:pt x="3747" y="1837"/>
                </a:lnTo>
                <a:lnTo>
                  <a:pt x="3769" y="1841"/>
                </a:lnTo>
                <a:lnTo>
                  <a:pt x="3791" y="1848"/>
                </a:lnTo>
                <a:lnTo>
                  <a:pt x="3813" y="1855"/>
                </a:lnTo>
                <a:lnTo>
                  <a:pt x="3834" y="1863"/>
                </a:lnTo>
                <a:lnTo>
                  <a:pt x="3853" y="1872"/>
                </a:lnTo>
                <a:lnTo>
                  <a:pt x="3873" y="1883"/>
                </a:lnTo>
                <a:lnTo>
                  <a:pt x="3892" y="1893"/>
                </a:lnTo>
                <a:lnTo>
                  <a:pt x="3911" y="1906"/>
                </a:lnTo>
                <a:lnTo>
                  <a:pt x="3929" y="1918"/>
                </a:lnTo>
                <a:lnTo>
                  <a:pt x="3946" y="1931"/>
                </a:lnTo>
                <a:lnTo>
                  <a:pt x="3963" y="1946"/>
                </a:lnTo>
                <a:lnTo>
                  <a:pt x="3979" y="1961"/>
                </a:lnTo>
                <a:lnTo>
                  <a:pt x="3994" y="1977"/>
                </a:lnTo>
                <a:lnTo>
                  <a:pt x="4008" y="1993"/>
                </a:lnTo>
                <a:lnTo>
                  <a:pt x="4021" y="2011"/>
                </a:lnTo>
                <a:lnTo>
                  <a:pt x="4034" y="2029"/>
                </a:lnTo>
                <a:lnTo>
                  <a:pt x="4047" y="2047"/>
                </a:lnTo>
                <a:lnTo>
                  <a:pt x="4057" y="2066"/>
                </a:lnTo>
                <a:lnTo>
                  <a:pt x="4067" y="2085"/>
                </a:lnTo>
                <a:lnTo>
                  <a:pt x="4077" y="2106"/>
                </a:lnTo>
                <a:lnTo>
                  <a:pt x="4085" y="2127"/>
                </a:lnTo>
                <a:lnTo>
                  <a:pt x="4092" y="2148"/>
                </a:lnTo>
                <a:lnTo>
                  <a:pt x="4097" y="2170"/>
                </a:lnTo>
                <a:lnTo>
                  <a:pt x="4103" y="2193"/>
                </a:lnTo>
                <a:lnTo>
                  <a:pt x="4107" y="2214"/>
                </a:lnTo>
                <a:lnTo>
                  <a:pt x="4110" y="2238"/>
                </a:lnTo>
                <a:lnTo>
                  <a:pt x="4111" y="2261"/>
                </a:lnTo>
                <a:lnTo>
                  <a:pt x="4112" y="2284"/>
                </a:lnTo>
                <a:lnTo>
                  <a:pt x="4112" y="4569"/>
                </a:lnTo>
                <a:close/>
                <a:moveTo>
                  <a:pt x="4798" y="3884"/>
                </a:moveTo>
                <a:lnTo>
                  <a:pt x="4798" y="3884"/>
                </a:lnTo>
                <a:lnTo>
                  <a:pt x="4774" y="3883"/>
                </a:lnTo>
                <a:lnTo>
                  <a:pt x="4751" y="3881"/>
                </a:lnTo>
                <a:lnTo>
                  <a:pt x="4728" y="3878"/>
                </a:lnTo>
                <a:lnTo>
                  <a:pt x="4706" y="3874"/>
                </a:lnTo>
                <a:lnTo>
                  <a:pt x="4684" y="3869"/>
                </a:lnTo>
                <a:lnTo>
                  <a:pt x="4662" y="3863"/>
                </a:lnTo>
                <a:lnTo>
                  <a:pt x="4641" y="3855"/>
                </a:lnTo>
                <a:lnTo>
                  <a:pt x="4619" y="3847"/>
                </a:lnTo>
                <a:lnTo>
                  <a:pt x="4600" y="3838"/>
                </a:lnTo>
                <a:lnTo>
                  <a:pt x="4580" y="3829"/>
                </a:lnTo>
                <a:lnTo>
                  <a:pt x="4561" y="3817"/>
                </a:lnTo>
                <a:lnTo>
                  <a:pt x="4542" y="3806"/>
                </a:lnTo>
                <a:lnTo>
                  <a:pt x="4525" y="3793"/>
                </a:lnTo>
                <a:lnTo>
                  <a:pt x="4508" y="3779"/>
                </a:lnTo>
                <a:lnTo>
                  <a:pt x="4490" y="3764"/>
                </a:lnTo>
                <a:lnTo>
                  <a:pt x="4474" y="3749"/>
                </a:lnTo>
                <a:lnTo>
                  <a:pt x="4459" y="3734"/>
                </a:lnTo>
                <a:lnTo>
                  <a:pt x="4445" y="3717"/>
                </a:lnTo>
                <a:lnTo>
                  <a:pt x="4432" y="3700"/>
                </a:lnTo>
                <a:lnTo>
                  <a:pt x="4419" y="3683"/>
                </a:lnTo>
                <a:lnTo>
                  <a:pt x="4407" y="3664"/>
                </a:lnTo>
                <a:lnTo>
                  <a:pt x="4396" y="3644"/>
                </a:lnTo>
                <a:lnTo>
                  <a:pt x="4385" y="3625"/>
                </a:lnTo>
                <a:lnTo>
                  <a:pt x="4376" y="3604"/>
                </a:lnTo>
                <a:lnTo>
                  <a:pt x="4368" y="3583"/>
                </a:lnTo>
                <a:lnTo>
                  <a:pt x="4361" y="3563"/>
                </a:lnTo>
                <a:lnTo>
                  <a:pt x="4356" y="3541"/>
                </a:lnTo>
                <a:lnTo>
                  <a:pt x="4350" y="3519"/>
                </a:lnTo>
                <a:lnTo>
                  <a:pt x="4346" y="3496"/>
                </a:lnTo>
                <a:lnTo>
                  <a:pt x="4343" y="3473"/>
                </a:lnTo>
                <a:lnTo>
                  <a:pt x="4342" y="3450"/>
                </a:lnTo>
                <a:lnTo>
                  <a:pt x="4341" y="3427"/>
                </a:lnTo>
                <a:lnTo>
                  <a:pt x="4342" y="3403"/>
                </a:lnTo>
                <a:lnTo>
                  <a:pt x="4343" y="3379"/>
                </a:lnTo>
                <a:lnTo>
                  <a:pt x="4346" y="3358"/>
                </a:lnTo>
                <a:lnTo>
                  <a:pt x="4350" y="3335"/>
                </a:lnTo>
                <a:lnTo>
                  <a:pt x="4356" y="3313"/>
                </a:lnTo>
                <a:lnTo>
                  <a:pt x="4361" y="3291"/>
                </a:lnTo>
                <a:lnTo>
                  <a:pt x="4368" y="3270"/>
                </a:lnTo>
                <a:lnTo>
                  <a:pt x="4376" y="3249"/>
                </a:lnTo>
                <a:lnTo>
                  <a:pt x="4385" y="3229"/>
                </a:lnTo>
                <a:lnTo>
                  <a:pt x="4396" y="3209"/>
                </a:lnTo>
                <a:lnTo>
                  <a:pt x="4407" y="3189"/>
                </a:lnTo>
                <a:lnTo>
                  <a:pt x="4419" y="3171"/>
                </a:lnTo>
                <a:lnTo>
                  <a:pt x="4432" y="3154"/>
                </a:lnTo>
                <a:lnTo>
                  <a:pt x="4445" y="3136"/>
                </a:lnTo>
                <a:lnTo>
                  <a:pt x="4459" y="3119"/>
                </a:lnTo>
                <a:lnTo>
                  <a:pt x="4474" y="3104"/>
                </a:lnTo>
                <a:lnTo>
                  <a:pt x="4490" y="3088"/>
                </a:lnTo>
                <a:lnTo>
                  <a:pt x="4508" y="3074"/>
                </a:lnTo>
                <a:lnTo>
                  <a:pt x="4525" y="3060"/>
                </a:lnTo>
                <a:lnTo>
                  <a:pt x="4542" y="3048"/>
                </a:lnTo>
                <a:lnTo>
                  <a:pt x="4561" y="3036"/>
                </a:lnTo>
                <a:lnTo>
                  <a:pt x="4580" y="3025"/>
                </a:lnTo>
                <a:lnTo>
                  <a:pt x="4600" y="3014"/>
                </a:lnTo>
                <a:lnTo>
                  <a:pt x="4619" y="3005"/>
                </a:lnTo>
                <a:lnTo>
                  <a:pt x="4641" y="2997"/>
                </a:lnTo>
                <a:lnTo>
                  <a:pt x="4662" y="2990"/>
                </a:lnTo>
                <a:lnTo>
                  <a:pt x="4684" y="2984"/>
                </a:lnTo>
                <a:lnTo>
                  <a:pt x="4706" y="2978"/>
                </a:lnTo>
                <a:lnTo>
                  <a:pt x="4728" y="2975"/>
                </a:lnTo>
                <a:lnTo>
                  <a:pt x="4751" y="2972"/>
                </a:lnTo>
                <a:lnTo>
                  <a:pt x="4774" y="2970"/>
                </a:lnTo>
                <a:lnTo>
                  <a:pt x="4798" y="2969"/>
                </a:lnTo>
                <a:lnTo>
                  <a:pt x="4821" y="2970"/>
                </a:lnTo>
                <a:lnTo>
                  <a:pt x="4844" y="2972"/>
                </a:lnTo>
                <a:lnTo>
                  <a:pt x="4867" y="2975"/>
                </a:lnTo>
                <a:lnTo>
                  <a:pt x="4890" y="2978"/>
                </a:lnTo>
                <a:lnTo>
                  <a:pt x="4912" y="2984"/>
                </a:lnTo>
                <a:lnTo>
                  <a:pt x="4934" y="2990"/>
                </a:lnTo>
                <a:lnTo>
                  <a:pt x="4955" y="2997"/>
                </a:lnTo>
                <a:lnTo>
                  <a:pt x="4975" y="3005"/>
                </a:lnTo>
                <a:lnTo>
                  <a:pt x="4996" y="3014"/>
                </a:lnTo>
                <a:lnTo>
                  <a:pt x="5016" y="3025"/>
                </a:lnTo>
                <a:lnTo>
                  <a:pt x="5035" y="3036"/>
                </a:lnTo>
                <a:lnTo>
                  <a:pt x="5054" y="3048"/>
                </a:lnTo>
                <a:lnTo>
                  <a:pt x="5071" y="3060"/>
                </a:lnTo>
                <a:lnTo>
                  <a:pt x="5088" y="3074"/>
                </a:lnTo>
                <a:lnTo>
                  <a:pt x="5106" y="3088"/>
                </a:lnTo>
                <a:lnTo>
                  <a:pt x="5121" y="3104"/>
                </a:lnTo>
                <a:lnTo>
                  <a:pt x="5136" y="3119"/>
                </a:lnTo>
                <a:lnTo>
                  <a:pt x="5151" y="3136"/>
                </a:lnTo>
                <a:lnTo>
                  <a:pt x="5164" y="3154"/>
                </a:lnTo>
                <a:lnTo>
                  <a:pt x="5177" y="3171"/>
                </a:lnTo>
                <a:lnTo>
                  <a:pt x="5189" y="3189"/>
                </a:lnTo>
                <a:lnTo>
                  <a:pt x="5200" y="3209"/>
                </a:lnTo>
                <a:lnTo>
                  <a:pt x="5209" y="3229"/>
                </a:lnTo>
                <a:lnTo>
                  <a:pt x="5219" y="3249"/>
                </a:lnTo>
                <a:lnTo>
                  <a:pt x="5227" y="3270"/>
                </a:lnTo>
                <a:lnTo>
                  <a:pt x="5235" y="3291"/>
                </a:lnTo>
                <a:lnTo>
                  <a:pt x="5240" y="3313"/>
                </a:lnTo>
                <a:lnTo>
                  <a:pt x="5245" y="3335"/>
                </a:lnTo>
                <a:lnTo>
                  <a:pt x="5250" y="3358"/>
                </a:lnTo>
                <a:lnTo>
                  <a:pt x="5252" y="3379"/>
                </a:lnTo>
                <a:lnTo>
                  <a:pt x="5254" y="3403"/>
                </a:lnTo>
                <a:lnTo>
                  <a:pt x="5254" y="3427"/>
                </a:lnTo>
                <a:lnTo>
                  <a:pt x="5254" y="3450"/>
                </a:lnTo>
                <a:lnTo>
                  <a:pt x="5252" y="3473"/>
                </a:lnTo>
                <a:lnTo>
                  <a:pt x="5250" y="3496"/>
                </a:lnTo>
                <a:lnTo>
                  <a:pt x="5245" y="3519"/>
                </a:lnTo>
                <a:lnTo>
                  <a:pt x="5240" y="3541"/>
                </a:lnTo>
                <a:lnTo>
                  <a:pt x="5235" y="3563"/>
                </a:lnTo>
                <a:lnTo>
                  <a:pt x="5227" y="3583"/>
                </a:lnTo>
                <a:lnTo>
                  <a:pt x="5219" y="3604"/>
                </a:lnTo>
                <a:lnTo>
                  <a:pt x="5209" y="3625"/>
                </a:lnTo>
                <a:lnTo>
                  <a:pt x="5200" y="3644"/>
                </a:lnTo>
                <a:lnTo>
                  <a:pt x="5189" y="3664"/>
                </a:lnTo>
                <a:lnTo>
                  <a:pt x="5177" y="3683"/>
                </a:lnTo>
                <a:lnTo>
                  <a:pt x="5164" y="3700"/>
                </a:lnTo>
                <a:lnTo>
                  <a:pt x="5151" y="3717"/>
                </a:lnTo>
                <a:lnTo>
                  <a:pt x="5136" y="3734"/>
                </a:lnTo>
                <a:lnTo>
                  <a:pt x="5121" y="3749"/>
                </a:lnTo>
                <a:lnTo>
                  <a:pt x="5106" y="3764"/>
                </a:lnTo>
                <a:lnTo>
                  <a:pt x="5088" y="3779"/>
                </a:lnTo>
                <a:lnTo>
                  <a:pt x="5071" y="3793"/>
                </a:lnTo>
                <a:lnTo>
                  <a:pt x="5054" y="3806"/>
                </a:lnTo>
                <a:lnTo>
                  <a:pt x="5035" y="3817"/>
                </a:lnTo>
                <a:lnTo>
                  <a:pt x="5016" y="3829"/>
                </a:lnTo>
                <a:lnTo>
                  <a:pt x="4996" y="3838"/>
                </a:lnTo>
                <a:lnTo>
                  <a:pt x="4975" y="3847"/>
                </a:lnTo>
                <a:lnTo>
                  <a:pt x="4955" y="3855"/>
                </a:lnTo>
                <a:lnTo>
                  <a:pt x="4934" y="3863"/>
                </a:lnTo>
                <a:lnTo>
                  <a:pt x="4912" y="3869"/>
                </a:lnTo>
                <a:lnTo>
                  <a:pt x="4890" y="3874"/>
                </a:lnTo>
                <a:lnTo>
                  <a:pt x="4867" y="3878"/>
                </a:lnTo>
                <a:lnTo>
                  <a:pt x="4844" y="3881"/>
                </a:lnTo>
                <a:lnTo>
                  <a:pt x="4821" y="3883"/>
                </a:lnTo>
                <a:lnTo>
                  <a:pt x="4798" y="3884"/>
                </a:lnTo>
                <a:close/>
                <a:moveTo>
                  <a:pt x="4798" y="2741"/>
                </a:moveTo>
                <a:lnTo>
                  <a:pt x="4798" y="2741"/>
                </a:lnTo>
                <a:lnTo>
                  <a:pt x="4774" y="2741"/>
                </a:lnTo>
                <a:lnTo>
                  <a:pt x="4751" y="2739"/>
                </a:lnTo>
                <a:lnTo>
                  <a:pt x="4728" y="2736"/>
                </a:lnTo>
                <a:lnTo>
                  <a:pt x="4706" y="2732"/>
                </a:lnTo>
                <a:lnTo>
                  <a:pt x="4684" y="2727"/>
                </a:lnTo>
                <a:lnTo>
                  <a:pt x="4662" y="2720"/>
                </a:lnTo>
                <a:lnTo>
                  <a:pt x="4641" y="2713"/>
                </a:lnTo>
                <a:lnTo>
                  <a:pt x="4619" y="2705"/>
                </a:lnTo>
                <a:lnTo>
                  <a:pt x="4600" y="2696"/>
                </a:lnTo>
                <a:lnTo>
                  <a:pt x="4580" y="2686"/>
                </a:lnTo>
                <a:lnTo>
                  <a:pt x="4561" y="2675"/>
                </a:lnTo>
                <a:lnTo>
                  <a:pt x="4542" y="2663"/>
                </a:lnTo>
                <a:lnTo>
                  <a:pt x="4525" y="2650"/>
                </a:lnTo>
                <a:lnTo>
                  <a:pt x="4508" y="2637"/>
                </a:lnTo>
                <a:lnTo>
                  <a:pt x="4490" y="2622"/>
                </a:lnTo>
                <a:lnTo>
                  <a:pt x="4474" y="2607"/>
                </a:lnTo>
                <a:lnTo>
                  <a:pt x="4459" y="2591"/>
                </a:lnTo>
                <a:lnTo>
                  <a:pt x="4445" y="2575"/>
                </a:lnTo>
                <a:lnTo>
                  <a:pt x="4432" y="2558"/>
                </a:lnTo>
                <a:lnTo>
                  <a:pt x="4419" y="2539"/>
                </a:lnTo>
                <a:lnTo>
                  <a:pt x="4407" y="2521"/>
                </a:lnTo>
                <a:lnTo>
                  <a:pt x="4396" y="2503"/>
                </a:lnTo>
                <a:lnTo>
                  <a:pt x="4385" y="2482"/>
                </a:lnTo>
                <a:lnTo>
                  <a:pt x="4376" y="2462"/>
                </a:lnTo>
                <a:lnTo>
                  <a:pt x="4368" y="2441"/>
                </a:lnTo>
                <a:lnTo>
                  <a:pt x="4361" y="2420"/>
                </a:lnTo>
                <a:lnTo>
                  <a:pt x="4356" y="2399"/>
                </a:lnTo>
                <a:lnTo>
                  <a:pt x="4350" y="2376"/>
                </a:lnTo>
                <a:lnTo>
                  <a:pt x="4346" y="2354"/>
                </a:lnTo>
                <a:lnTo>
                  <a:pt x="4343" y="2331"/>
                </a:lnTo>
                <a:lnTo>
                  <a:pt x="4342" y="2308"/>
                </a:lnTo>
                <a:lnTo>
                  <a:pt x="4341" y="2285"/>
                </a:lnTo>
                <a:lnTo>
                  <a:pt x="4342" y="2261"/>
                </a:lnTo>
                <a:lnTo>
                  <a:pt x="4343" y="2238"/>
                </a:lnTo>
                <a:lnTo>
                  <a:pt x="4346" y="2214"/>
                </a:lnTo>
                <a:lnTo>
                  <a:pt x="4350" y="2193"/>
                </a:lnTo>
                <a:lnTo>
                  <a:pt x="4356" y="2170"/>
                </a:lnTo>
                <a:lnTo>
                  <a:pt x="4361" y="2149"/>
                </a:lnTo>
                <a:lnTo>
                  <a:pt x="4368" y="2127"/>
                </a:lnTo>
                <a:lnTo>
                  <a:pt x="4376" y="2106"/>
                </a:lnTo>
                <a:lnTo>
                  <a:pt x="4385" y="2087"/>
                </a:lnTo>
                <a:lnTo>
                  <a:pt x="4396" y="2067"/>
                </a:lnTo>
                <a:lnTo>
                  <a:pt x="4407" y="2047"/>
                </a:lnTo>
                <a:lnTo>
                  <a:pt x="4419" y="2029"/>
                </a:lnTo>
                <a:lnTo>
                  <a:pt x="4432" y="2011"/>
                </a:lnTo>
                <a:lnTo>
                  <a:pt x="4445" y="1993"/>
                </a:lnTo>
                <a:lnTo>
                  <a:pt x="4459" y="1977"/>
                </a:lnTo>
                <a:lnTo>
                  <a:pt x="4474" y="1961"/>
                </a:lnTo>
                <a:lnTo>
                  <a:pt x="4490" y="1946"/>
                </a:lnTo>
                <a:lnTo>
                  <a:pt x="4508" y="1932"/>
                </a:lnTo>
                <a:lnTo>
                  <a:pt x="4525" y="1918"/>
                </a:lnTo>
                <a:lnTo>
                  <a:pt x="4542" y="1906"/>
                </a:lnTo>
                <a:lnTo>
                  <a:pt x="4561" y="1893"/>
                </a:lnTo>
                <a:lnTo>
                  <a:pt x="4580" y="1883"/>
                </a:lnTo>
                <a:lnTo>
                  <a:pt x="4600" y="1872"/>
                </a:lnTo>
                <a:lnTo>
                  <a:pt x="4619" y="1863"/>
                </a:lnTo>
                <a:lnTo>
                  <a:pt x="4641" y="1855"/>
                </a:lnTo>
                <a:lnTo>
                  <a:pt x="4662" y="1848"/>
                </a:lnTo>
                <a:lnTo>
                  <a:pt x="4684" y="1841"/>
                </a:lnTo>
                <a:lnTo>
                  <a:pt x="4706" y="1837"/>
                </a:lnTo>
                <a:lnTo>
                  <a:pt x="4728" y="1833"/>
                </a:lnTo>
                <a:lnTo>
                  <a:pt x="4751" y="1830"/>
                </a:lnTo>
                <a:lnTo>
                  <a:pt x="4774" y="1827"/>
                </a:lnTo>
                <a:lnTo>
                  <a:pt x="4798" y="1827"/>
                </a:lnTo>
                <a:lnTo>
                  <a:pt x="4821" y="1827"/>
                </a:lnTo>
                <a:lnTo>
                  <a:pt x="4844" y="1830"/>
                </a:lnTo>
                <a:lnTo>
                  <a:pt x="4867" y="1833"/>
                </a:lnTo>
                <a:lnTo>
                  <a:pt x="4890" y="1837"/>
                </a:lnTo>
                <a:lnTo>
                  <a:pt x="4912" y="1841"/>
                </a:lnTo>
                <a:lnTo>
                  <a:pt x="4934" y="1848"/>
                </a:lnTo>
                <a:lnTo>
                  <a:pt x="4955" y="1855"/>
                </a:lnTo>
                <a:lnTo>
                  <a:pt x="4975" y="1863"/>
                </a:lnTo>
                <a:lnTo>
                  <a:pt x="4996" y="1872"/>
                </a:lnTo>
                <a:lnTo>
                  <a:pt x="5016" y="1883"/>
                </a:lnTo>
                <a:lnTo>
                  <a:pt x="5035" y="1893"/>
                </a:lnTo>
                <a:lnTo>
                  <a:pt x="5054" y="1906"/>
                </a:lnTo>
                <a:lnTo>
                  <a:pt x="5071" y="1918"/>
                </a:lnTo>
                <a:lnTo>
                  <a:pt x="5088" y="1932"/>
                </a:lnTo>
                <a:lnTo>
                  <a:pt x="5106" y="1946"/>
                </a:lnTo>
                <a:lnTo>
                  <a:pt x="5121" y="1961"/>
                </a:lnTo>
                <a:lnTo>
                  <a:pt x="5136" y="1977"/>
                </a:lnTo>
                <a:lnTo>
                  <a:pt x="5151" y="1993"/>
                </a:lnTo>
                <a:lnTo>
                  <a:pt x="5164" y="2011"/>
                </a:lnTo>
                <a:lnTo>
                  <a:pt x="5177" y="2029"/>
                </a:lnTo>
                <a:lnTo>
                  <a:pt x="5189" y="2047"/>
                </a:lnTo>
                <a:lnTo>
                  <a:pt x="5200" y="2067"/>
                </a:lnTo>
                <a:lnTo>
                  <a:pt x="5209" y="2087"/>
                </a:lnTo>
                <a:lnTo>
                  <a:pt x="5219" y="2106"/>
                </a:lnTo>
                <a:lnTo>
                  <a:pt x="5227" y="2127"/>
                </a:lnTo>
                <a:lnTo>
                  <a:pt x="5235" y="2149"/>
                </a:lnTo>
                <a:lnTo>
                  <a:pt x="5240" y="2170"/>
                </a:lnTo>
                <a:lnTo>
                  <a:pt x="5245" y="2193"/>
                </a:lnTo>
                <a:lnTo>
                  <a:pt x="5250" y="2214"/>
                </a:lnTo>
                <a:lnTo>
                  <a:pt x="5252" y="2238"/>
                </a:lnTo>
                <a:lnTo>
                  <a:pt x="5254" y="2261"/>
                </a:lnTo>
                <a:lnTo>
                  <a:pt x="5254" y="2285"/>
                </a:lnTo>
                <a:lnTo>
                  <a:pt x="5254" y="2308"/>
                </a:lnTo>
                <a:lnTo>
                  <a:pt x="5252" y="2331"/>
                </a:lnTo>
                <a:lnTo>
                  <a:pt x="5250" y="2354"/>
                </a:lnTo>
                <a:lnTo>
                  <a:pt x="5245" y="2376"/>
                </a:lnTo>
                <a:lnTo>
                  <a:pt x="5240" y="2399"/>
                </a:lnTo>
                <a:lnTo>
                  <a:pt x="5235" y="2420"/>
                </a:lnTo>
                <a:lnTo>
                  <a:pt x="5227" y="2441"/>
                </a:lnTo>
                <a:lnTo>
                  <a:pt x="5219" y="2462"/>
                </a:lnTo>
                <a:lnTo>
                  <a:pt x="5209" y="2482"/>
                </a:lnTo>
                <a:lnTo>
                  <a:pt x="5200" y="2503"/>
                </a:lnTo>
                <a:lnTo>
                  <a:pt x="5189" y="2521"/>
                </a:lnTo>
                <a:lnTo>
                  <a:pt x="5177" y="2539"/>
                </a:lnTo>
                <a:lnTo>
                  <a:pt x="5164" y="2558"/>
                </a:lnTo>
                <a:lnTo>
                  <a:pt x="5151" y="2575"/>
                </a:lnTo>
                <a:lnTo>
                  <a:pt x="5136" y="2591"/>
                </a:lnTo>
                <a:lnTo>
                  <a:pt x="5121" y="2607"/>
                </a:lnTo>
                <a:lnTo>
                  <a:pt x="5106" y="2622"/>
                </a:lnTo>
                <a:lnTo>
                  <a:pt x="5088" y="2637"/>
                </a:lnTo>
                <a:lnTo>
                  <a:pt x="5071" y="2650"/>
                </a:lnTo>
                <a:lnTo>
                  <a:pt x="5054" y="2663"/>
                </a:lnTo>
                <a:lnTo>
                  <a:pt x="5035" y="2675"/>
                </a:lnTo>
                <a:lnTo>
                  <a:pt x="5016" y="2686"/>
                </a:lnTo>
                <a:lnTo>
                  <a:pt x="4996" y="2696"/>
                </a:lnTo>
                <a:lnTo>
                  <a:pt x="4975" y="2705"/>
                </a:lnTo>
                <a:lnTo>
                  <a:pt x="4955" y="2713"/>
                </a:lnTo>
                <a:lnTo>
                  <a:pt x="4934" y="2720"/>
                </a:lnTo>
                <a:lnTo>
                  <a:pt x="4912" y="2727"/>
                </a:lnTo>
                <a:lnTo>
                  <a:pt x="4890" y="2732"/>
                </a:lnTo>
                <a:lnTo>
                  <a:pt x="4867" y="2736"/>
                </a:lnTo>
                <a:lnTo>
                  <a:pt x="4844" y="2739"/>
                </a:lnTo>
                <a:lnTo>
                  <a:pt x="4821" y="2741"/>
                </a:lnTo>
                <a:lnTo>
                  <a:pt x="4798" y="2741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/>
            <a:endParaRPr lang="zh-CN" altLang="en-US" dirty="0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930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1200376" y="-989350"/>
            <a:ext cx="2968816" cy="296881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8469130" y="-1981599"/>
            <a:ext cx="5637864" cy="5637864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9923332" y="6342315"/>
            <a:ext cx="1709646" cy="170964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-854823" y="5487492"/>
            <a:ext cx="1709646" cy="170964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379774" y="2190750"/>
            <a:ext cx="2209316" cy="2209316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70040" y="3322707"/>
            <a:ext cx="384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779469" y="2676376"/>
            <a:ext cx="3621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6494090" y="4632669"/>
            <a:ext cx="1709646" cy="170964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5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923925" y="866775"/>
            <a:ext cx="10344150" cy="5124450"/>
          </a:xfrm>
          <a:prstGeom prst="rect">
            <a:avLst/>
          </a:prstGeom>
          <a:solidFill>
            <a:srgbClr val="E1E3E2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>
            <a:cxnSpLocks/>
          </p:cNvCxnSpPr>
          <p:nvPr/>
        </p:nvCxnSpPr>
        <p:spPr>
          <a:xfrm flipH="1" flipV="1">
            <a:off x="2883695" y="2769396"/>
            <a:ext cx="2071689" cy="1228725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>
            <a:cxnSpLocks/>
          </p:cNvCxnSpPr>
          <p:nvPr/>
        </p:nvCxnSpPr>
        <p:spPr>
          <a:xfrm flipH="1">
            <a:off x="1931195" y="4093371"/>
            <a:ext cx="3383758" cy="819150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>
            <a:cxnSpLocks/>
          </p:cNvCxnSpPr>
          <p:nvPr/>
        </p:nvCxnSpPr>
        <p:spPr>
          <a:xfrm rot="5400000">
            <a:off x="1058462" y="3642117"/>
            <a:ext cx="2026452" cy="28098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/>
        </p:nvSpPr>
        <p:spPr>
          <a:xfrm rot="5400000">
            <a:off x="3969545" y="3074194"/>
            <a:ext cx="2038350" cy="20383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8" name="椭圆 7"/>
          <p:cNvSpPr/>
          <p:nvPr/>
        </p:nvSpPr>
        <p:spPr>
          <a:xfrm rot="5400000">
            <a:off x="1454944" y="4417219"/>
            <a:ext cx="952500" cy="9525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5400000">
            <a:off x="1616869" y="1683544"/>
            <a:ext cx="1581150" cy="158115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4150520" y="3493205"/>
            <a:ext cx="1676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dirty="0">
                <a:solidFill>
                  <a:schemeClr val="bg1"/>
                </a:solidFill>
              </a:rPr>
              <a:t>60%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1747838" y="2058621"/>
            <a:ext cx="13192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</a:rPr>
              <a:t>30%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1271588" y="4570304"/>
            <a:ext cx="13192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</a:rPr>
              <a:t>10%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6522007" y="1889700"/>
            <a:ext cx="3848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187679" y="2997994"/>
            <a:ext cx="3848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</p:txBody>
      </p:sp>
      <p:cxnSp>
        <p:nvCxnSpPr>
          <p:cNvPr id="31" name="直接连接符 30"/>
          <p:cNvCxnSpPr>
            <a:cxnSpLocks/>
          </p:cNvCxnSpPr>
          <p:nvPr/>
        </p:nvCxnSpPr>
        <p:spPr>
          <a:xfrm>
            <a:off x="6648450" y="2712234"/>
            <a:ext cx="142517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66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-551447" y="-1484408"/>
            <a:ext cx="2968816" cy="2968816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弦形 6"/>
          <p:cNvSpPr/>
          <p:nvPr/>
        </p:nvSpPr>
        <p:spPr>
          <a:xfrm rot="5400000">
            <a:off x="-3212227" y="2587612"/>
            <a:ext cx="18616454" cy="20688300"/>
          </a:xfrm>
          <a:prstGeom prst="chord">
            <a:avLst>
              <a:gd name="adj1" fmla="val 5405608"/>
              <a:gd name="adj2" fmla="val 16200000"/>
            </a:avLst>
          </a:prstGeom>
          <a:noFill/>
          <a:ln w="317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-1185264" y="872"/>
            <a:ext cx="1780592" cy="1780592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3514962" y="1440944"/>
            <a:ext cx="5162076" cy="4242224"/>
            <a:chOff x="1197960" y="1763811"/>
            <a:chExt cx="5256213" cy="4319588"/>
          </a:xfrm>
          <a:solidFill>
            <a:schemeClr val="bg1">
              <a:lumMod val="95000"/>
            </a:schemeClr>
          </a:solidFill>
        </p:grpSpPr>
        <p:sp>
          <p:nvSpPr>
            <p:cNvPr id="13" name="Freeform 4"/>
            <p:cNvSpPr>
              <a:spLocks/>
            </p:cNvSpPr>
            <p:nvPr/>
          </p:nvSpPr>
          <p:spPr bwMode="auto">
            <a:xfrm>
              <a:off x="5263548" y="1763811"/>
              <a:ext cx="1190625" cy="1057275"/>
            </a:xfrm>
            <a:custGeom>
              <a:avLst/>
              <a:gdLst>
                <a:gd name="T0" fmla="*/ 332 w 1088"/>
                <a:gd name="T1" fmla="*/ 807 h 988"/>
                <a:gd name="T2" fmla="*/ 394 w 1088"/>
                <a:gd name="T3" fmla="*/ 879 h 988"/>
                <a:gd name="T4" fmla="*/ 441 w 1088"/>
                <a:gd name="T5" fmla="*/ 869 h 988"/>
                <a:gd name="T6" fmla="*/ 502 w 1088"/>
                <a:gd name="T7" fmla="*/ 874 h 988"/>
                <a:gd name="T8" fmla="*/ 567 w 1088"/>
                <a:gd name="T9" fmla="*/ 859 h 988"/>
                <a:gd name="T10" fmla="*/ 614 w 1088"/>
                <a:gd name="T11" fmla="*/ 915 h 988"/>
                <a:gd name="T12" fmla="*/ 651 w 1088"/>
                <a:gd name="T13" fmla="*/ 929 h 988"/>
                <a:gd name="T14" fmla="*/ 695 w 1088"/>
                <a:gd name="T15" fmla="*/ 957 h 988"/>
                <a:gd name="T16" fmla="*/ 707 w 1088"/>
                <a:gd name="T17" fmla="*/ 903 h 988"/>
                <a:gd name="T18" fmla="*/ 754 w 1088"/>
                <a:gd name="T19" fmla="*/ 959 h 988"/>
                <a:gd name="T20" fmla="*/ 797 w 1088"/>
                <a:gd name="T21" fmla="*/ 984 h 988"/>
                <a:gd name="T22" fmla="*/ 843 w 1088"/>
                <a:gd name="T23" fmla="*/ 927 h 988"/>
                <a:gd name="T24" fmla="*/ 873 w 1088"/>
                <a:gd name="T25" fmla="*/ 922 h 988"/>
                <a:gd name="T26" fmla="*/ 922 w 1088"/>
                <a:gd name="T27" fmla="*/ 957 h 988"/>
                <a:gd name="T28" fmla="*/ 964 w 1088"/>
                <a:gd name="T29" fmla="*/ 959 h 988"/>
                <a:gd name="T30" fmla="*/ 950 w 1088"/>
                <a:gd name="T31" fmla="*/ 881 h 988"/>
                <a:gd name="T32" fmla="*/ 929 w 1088"/>
                <a:gd name="T33" fmla="*/ 786 h 988"/>
                <a:gd name="T34" fmla="*/ 1035 w 1088"/>
                <a:gd name="T35" fmla="*/ 744 h 988"/>
                <a:gd name="T36" fmla="*/ 1045 w 1088"/>
                <a:gd name="T37" fmla="*/ 697 h 988"/>
                <a:gd name="T38" fmla="*/ 1058 w 1088"/>
                <a:gd name="T39" fmla="*/ 651 h 988"/>
                <a:gd name="T40" fmla="*/ 1063 w 1088"/>
                <a:gd name="T41" fmla="*/ 468 h 988"/>
                <a:gd name="T42" fmla="*/ 1059 w 1088"/>
                <a:gd name="T43" fmla="*/ 388 h 988"/>
                <a:gd name="T44" fmla="*/ 1053 w 1088"/>
                <a:gd name="T45" fmla="*/ 352 h 988"/>
                <a:gd name="T46" fmla="*/ 983 w 1088"/>
                <a:gd name="T47" fmla="*/ 406 h 988"/>
                <a:gd name="T48" fmla="*/ 909 w 1088"/>
                <a:gd name="T49" fmla="*/ 473 h 988"/>
                <a:gd name="T50" fmla="*/ 777 w 1088"/>
                <a:gd name="T51" fmla="*/ 473 h 988"/>
                <a:gd name="T52" fmla="*/ 761 w 1088"/>
                <a:gd name="T53" fmla="*/ 422 h 988"/>
                <a:gd name="T54" fmla="*/ 715 w 1088"/>
                <a:gd name="T55" fmla="*/ 388 h 988"/>
                <a:gd name="T56" fmla="*/ 629 w 1088"/>
                <a:gd name="T57" fmla="*/ 366 h 988"/>
                <a:gd name="T58" fmla="*/ 559 w 1088"/>
                <a:gd name="T59" fmla="*/ 358 h 988"/>
                <a:gd name="T60" fmla="*/ 497 w 1088"/>
                <a:gd name="T61" fmla="*/ 314 h 988"/>
                <a:gd name="T62" fmla="*/ 467 w 1088"/>
                <a:gd name="T63" fmla="*/ 263 h 988"/>
                <a:gd name="T64" fmla="*/ 424 w 1088"/>
                <a:gd name="T65" fmla="*/ 208 h 988"/>
                <a:gd name="T66" fmla="*/ 370 w 1088"/>
                <a:gd name="T67" fmla="*/ 122 h 988"/>
                <a:gd name="T68" fmla="*/ 313 w 1088"/>
                <a:gd name="T69" fmla="*/ 35 h 988"/>
                <a:gd name="T70" fmla="*/ 221 w 1088"/>
                <a:gd name="T71" fmla="*/ 21 h 988"/>
                <a:gd name="T72" fmla="*/ 118 w 1088"/>
                <a:gd name="T73" fmla="*/ 0 h 988"/>
                <a:gd name="T74" fmla="*/ 4 w 1088"/>
                <a:gd name="T75" fmla="*/ 49 h 988"/>
                <a:gd name="T76" fmla="*/ 0 w 1088"/>
                <a:gd name="T77" fmla="*/ 139 h 988"/>
                <a:gd name="T78" fmla="*/ 50 w 1088"/>
                <a:gd name="T79" fmla="*/ 173 h 988"/>
                <a:gd name="T80" fmla="*/ 110 w 1088"/>
                <a:gd name="T81" fmla="*/ 161 h 988"/>
                <a:gd name="T82" fmla="*/ 123 w 1088"/>
                <a:gd name="T83" fmla="*/ 223 h 988"/>
                <a:gd name="T84" fmla="*/ 197 w 1088"/>
                <a:gd name="T85" fmla="*/ 257 h 988"/>
                <a:gd name="T86" fmla="*/ 242 w 1088"/>
                <a:gd name="T87" fmla="*/ 238 h 988"/>
                <a:gd name="T88" fmla="*/ 370 w 1088"/>
                <a:gd name="T89" fmla="*/ 245 h 988"/>
                <a:gd name="T90" fmla="*/ 350 w 1088"/>
                <a:gd name="T91" fmla="*/ 417 h 988"/>
                <a:gd name="T92" fmla="*/ 332 w 1088"/>
                <a:gd name="T93" fmla="*/ 471 h 988"/>
                <a:gd name="T94" fmla="*/ 325 w 1088"/>
                <a:gd name="T95" fmla="*/ 582 h 988"/>
                <a:gd name="T96" fmla="*/ 295 w 1088"/>
                <a:gd name="T97" fmla="*/ 558 h 988"/>
                <a:gd name="T98" fmla="*/ 229 w 1088"/>
                <a:gd name="T99" fmla="*/ 659 h 988"/>
                <a:gd name="T100" fmla="*/ 202 w 1088"/>
                <a:gd name="T101" fmla="*/ 708 h 988"/>
                <a:gd name="T102" fmla="*/ 295 w 1088"/>
                <a:gd name="T103" fmla="*/ 742 h 988"/>
                <a:gd name="T104" fmla="*/ 295 w 1088"/>
                <a:gd name="T105" fmla="*/ 762 h 988"/>
                <a:gd name="T106" fmla="*/ 262 w 1088"/>
                <a:gd name="T107" fmla="*/ 804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88" h="988">
                  <a:moveTo>
                    <a:pt x="275" y="816"/>
                  </a:moveTo>
                  <a:lnTo>
                    <a:pt x="332" y="807"/>
                  </a:lnTo>
                  <a:lnTo>
                    <a:pt x="357" y="853"/>
                  </a:lnTo>
                  <a:lnTo>
                    <a:pt x="394" y="879"/>
                  </a:lnTo>
                  <a:lnTo>
                    <a:pt x="419" y="869"/>
                  </a:lnTo>
                  <a:lnTo>
                    <a:pt x="441" y="869"/>
                  </a:lnTo>
                  <a:lnTo>
                    <a:pt x="478" y="846"/>
                  </a:lnTo>
                  <a:lnTo>
                    <a:pt x="502" y="874"/>
                  </a:lnTo>
                  <a:lnTo>
                    <a:pt x="520" y="879"/>
                  </a:lnTo>
                  <a:lnTo>
                    <a:pt x="567" y="859"/>
                  </a:lnTo>
                  <a:lnTo>
                    <a:pt x="602" y="879"/>
                  </a:lnTo>
                  <a:lnTo>
                    <a:pt x="614" y="915"/>
                  </a:lnTo>
                  <a:lnTo>
                    <a:pt x="638" y="915"/>
                  </a:lnTo>
                  <a:lnTo>
                    <a:pt x="651" y="929"/>
                  </a:lnTo>
                  <a:lnTo>
                    <a:pt x="682" y="964"/>
                  </a:lnTo>
                  <a:lnTo>
                    <a:pt x="695" y="957"/>
                  </a:lnTo>
                  <a:lnTo>
                    <a:pt x="689" y="915"/>
                  </a:lnTo>
                  <a:lnTo>
                    <a:pt x="707" y="903"/>
                  </a:lnTo>
                  <a:lnTo>
                    <a:pt x="733" y="952"/>
                  </a:lnTo>
                  <a:lnTo>
                    <a:pt x="754" y="959"/>
                  </a:lnTo>
                  <a:lnTo>
                    <a:pt x="779" y="987"/>
                  </a:lnTo>
                  <a:lnTo>
                    <a:pt x="797" y="984"/>
                  </a:lnTo>
                  <a:lnTo>
                    <a:pt x="805" y="971"/>
                  </a:lnTo>
                  <a:lnTo>
                    <a:pt x="843" y="927"/>
                  </a:lnTo>
                  <a:lnTo>
                    <a:pt x="860" y="940"/>
                  </a:lnTo>
                  <a:lnTo>
                    <a:pt x="873" y="922"/>
                  </a:lnTo>
                  <a:lnTo>
                    <a:pt x="884" y="945"/>
                  </a:lnTo>
                  <a:lnTo>
                    <a:pt x="922" y="957"/>
                  </a:lnTo>
                  <a:lnTo>
                    <a:pt x="947" y="957"/>
                  </a:lnTo>
                  <a:lnTo>
                    <a:pt x="964" y="959"/>
                  </a:lnTo>
                  <a:lnTo>
                    <a:pt x="955" y="940"/>
                  </a:lnTo>
                  <a:lnTo>
                    <a:pt x="950" y="881"/>
                  </a:lnTo>
                  <a:lnTo>
                    <a:pt x="904" y="811"/>
                  </a:lnTo>
                  <a:lnTo>
                    <a:pt x="929" y="786"/>
                  </a:lnTo>
                  <a:lnTo>
                    <a:pt x="952" y="744"/>
                  </a:lnTo>
                  <a:lnTo>
                    <a:pt x="1035" y="744"/>
                  </a:lnTo>
                  <a:lnTo>
                    <a:pt x="1049" y="733"/>
                  </a:lnTo>
                  <a:lnTo>
                    <a:pt x="1045" y="697"/>
                  </a:lnTo>
                  <a:lnTo>
                    <a:pt x="1063" y="669"/>
                  </a:lnTo>
                  <a:lnTo>
                    <a:pt x="1058" y="651"/>
                  </a:lnTo>
                  <a:lnTo>
                    <a:pt x="1064" y="622"/>
                  </a:lnTo>
                  <a:lnTo>
                    <a:pt x="1063" y="468"/>
                  </a:lnTo>
                  <a:lnTo>
                    <a:pt x="1087" y="419"/>
                  </a:lnTo>
                  <a:lnTo>
                    <a:pt x="1059" y="388"/>
                  </a:lnTo>
                  <a:lnTo>
                    <a:pt x="1064" y="368"/>
                  </a:lnTo>
                  <a:lnTo>
                    <a:pt x="1053" y="352"/>
                  </a:lnTo>
                  <a:lnTo>
                    <a:pt x="1021" y="363"/>
                  </a:lnTo>
                  <a:lnTo>
                    <a:pt x="983" y="406"/>
                  </a:lnTo>
                  <a:lnTo>
                    <a:pt x="947" y="422"/>
                  </a:lnTo>
                  <a:lnTo>
                    <a:pt x="909" y="473"/>
                  </a:lnTo>
                  <a:lnTo>
                    <a:pt x="818" y="503"/>
                  </a:lnTo>
                  <a:lnTo>
                    <a:pt x="777" y="473"/>
                  </a:lnTo>
                  <a:lnTo>
                    <a:pt x="782" y="454"/>
                  </a:lnTo>
                  <a:lnTo>
                    <a:pt x="761" y="422"/>
                  </a:lnTo>
                  <a:lnTo>
                    <a:pt x="749" y="388"/>
                  </a:lnTo>
                  <a:lnTo>
                    <a:pt x="715" y="388"/>
                  </a:lnTo>
                  <a:lnTo>
                    <a:pt x="652" y="357"/>
                  </a:lnTo>
                  <a:lnTo>
                    <a:pt x="629" y="366"/>
                  </a:lnTo>
                  <a:lnTo>
                    <a:pt x="602" y="352"/>
                  </a:lnTo>
                  <a:lnTo>
                    <a:pt x="559" y="358"/>
                  </a:lnTo>
                  <a:lnTo>
                    <a:pt x="520" y="345"/>
                  </a:lnTo>
                  <a:lnTo>
                    <a:pt x="497" y="314"/>
                  </a:lnTo>
                  <a:lnTo>
                    <a:pt x="478" y="290"/>
                  </a:lnTo>
                  <a:lnTo>
                    <a:pt x="467" y="263"/>
                  </a:lnTo>
                  <a:lnTo>
                    <a:pt x="441" y="236"/>
                  </a:lnTo>
                  <a:lnTo>
                    <a:pt x="424" y="208"/>
                  </a:lnTo>
                  <a:lnTo>
                    <a:pt x="382" y="154"/>
                  </a:lnTo>
                  <a:lnTo>
                    <a:pt x="370" y="122"/>
                  </a:lnTo>
                  <a:lnTo>
                    <a:pt x="325" y="65"/>
                  </a:lnTo>
                  <a:lnTo>
                    <a:pt x="313" y="35"/>
                  </a:lnTo>
                  <a:lnTo>
                    <a:pt x="259" y="9"/>
                  </a:lnTo>
                  <a:lnTo>
                    <a:pt x="221" y="21"/>
                  </a:lnTo>
                  <a:lnTo>
                    <a:pt x="190" y="14"/>
                  </a:lnTo>
                  <a:lnTo>
                    <a:pt x="118" y="0"/>
                  </a:lnTo>
                  <a:lnTo>
                    <a:pt x="22" y="33"/>
                  </a:lnTo>
                  <a:lnTo>
                    <a:pt x="4" y="49"/>
                  </a:lnTo>
                  <a:lnTo>
                    <a:pt x="25" y="76"/>
                  </a:lnTo>
                  <a:lnTo>
                    <a:pt x="0" y="139"/>
                  </a:lnTo>
                  <a:lnTo>
                    <a:pt x="7" y="146"/>
                  </a:lnTo>
                  <a:lnTo>
                    <a:pt x="50" y="173"/>
                  </a:lnTo>
                  <a:lnTo>
                    <a:pt x="71" y="136"/>
                  </a:lnTo>
                  <a:lnTo>
                    <a:pt x="110" y="161"/>
                  </a:lnTo>
                  <a:lnTo>
                    <a:pt x="107" y="179"/>
                  </a:lnTo>
                  <a:lnTo>
                    <a:pt x="123" y="223"/>
                  </a:lnTo>
                  <a:lnTo>
                    <a:pt x="147" y="249"/>
                  </a:lnTo>
                  <a:lnTo>
                    <a:pt x="197" y="257"/>
                  </a:lnTo>
                  <a:lnTo>
                    <a:pt x="212" y="243"/>
                  </a:lnTo>
                  <a:lnTo>
                    <a:pt x="242" y="238"/>
                  </a:lnTo>
                  <a:lnTo>
                    <a:pt x="295" y="190"/>
                  </a:lnTo>
                  <a:lnTo>
                    <a:pt x="370" y="245"/>
                  </a:lnTo>
                  <a:lnTo>
                    <a:pt x="345" y="345"/>
                  </a:lnTo>
                  <a:lnTo>
                    <a:pt x="350" y="417"/>
                  </a:lnTo>
                  <a:lnTo>
                    <a:pt x="350" y="461"/>
                  </a:lnTo>
                  <a:lnTo>
                    <a:pt x="332" y="471"/>
                  </a:lnTo>
                  <a:lnTo>
                    <a:pt x="329" y="585"/>
                  </a:lnTo>
                  <a:lnTo>
                    <a:pt x="325" y="582"/>
                  </a:lnTo>
                  <a:lnTo>
                    <a:pt x="304" y="558"/>
                  </a:lnTo>
                  <a:lnTo>
                    <a:pt x="295" y="558"/>
                  </a:lnTo>
                  <a:lnTo>
                    <a:pt x="289" y="566"/>
                  </a:lnTo>
                  <a:lnTo>
                    <a:pt x="229" y="659"/>
                  </a:lnTo>
                  <a:lnTo>
                    <a:pt x="197" y="696"/>
                  </a:lnTo>
                  <a:lnTo>
                    <a:pt x="202" y="708"/>
                  </a:lnTo>
                  <a:lnTo>
                    <a:pt x="265" y="749"/>
                  </a:lnTo>
                  <a:lnTo>
                    <a:pt x="295" y="742"/>
                  </a:lnTo>
                  <a:lnTo>
                    <a:pt x="299" y="749"/>
                  </a:lnTo>
                  <a:lnTo>
                    <a:pt x="295" y="762"/>
                  </a:lnTo>
                  <a:lnTo>
                    <a:pt x="265" y="774"/>
                  </a:lnTo>
                  <a:lnTo>
                    <a:pt x="262" y="804"/>
                  </a:lnTo>
                  <a:lnTo>
                    <a:pt x="275" y="816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3374423" y="1816199"/>
              <a:ext cx="2314575" cy="2038350"/>
            </a:xfrm>
            <a:custGeom>
              <a:avLst/>
              <a:gdLst>
                <a:gd name="T0" fmla="*/ 690 w 2117"/>
                <a:gd name="T1" fmla="*/ 1843 h 1903"/>
                <a:gd name="T2" fmla="*/ 782 w 2117"/>
                <a:gd name="T3" fmla="*/ 1683 h 1903"/>
                <a:gd name="T4" fmla="*/ 849 w 2117"/>
                <a:gd name="T5" fmla="*/ 1833 h 1903"/>
                <a:gd name="T6" fmla="*/ 932 w 2117"/>
                <a:gd name="T7" fmla="*/ 1866 h 1903"/>
                <a:gd name="T8" fmla="*/ 1039 w 2117"/>
                <a:gd name="T9" fmla="*/ 1706 h 1903"/>
                <a:gd name="T10" fmla="*/ 1151 w 2117"/>
                <a:gd name="T11" fmla="*/ 1652 h 1903"/>
                <a:gd name="T12" fmla="*/ 1279 w 2117"/>
                <a:gd name="T13" fmla="*/ 1550 h 1903"/>
                <a:gd name="T14" fmla="*/ 1356 w 2117"/>
                <a:gd name="T15" fmla="*/ 1448 h 1903"/>
                <a:gd name="T16" fmla="*/ 1430 w 2117"/>
                <a:gd name="T17" fmla="*/ 1334 h 1903"/>
                <a:gd name="T18" fmla="*/ 1505 w 2117"/>
                <a:gd name="T19" fmla="*/ 1339 h 1903"/>
                <a:gd name="T20" fmla="*/ 1591 w 2117"/>
                <a:gd name="T21" fmla="*/ 1312 h 1903"/>
                <a:gd name="T22" fmla="*/ 1700 w 2117"/>
                <a:gd name="T23" fmla="*/ 1303 h 1903"/>
                <a:gd name="T24" fmla="*/ 1803 w 2117"/>
                <a:gd name="T25" fmla="*/ 1342 h 1903"/>
                <a:gd name="T26" fmla="*/ 1859 w 2117"/>
                <a:gd name="T27" fmla="*/ 1300 h 1903"/>
                <a:gd name="T28" fmla="*/ 1967 w 2117"/>
                <a:gd name="T29" fmla="*/ 1198 h 1903"/>
                <a:gd name="T30" fmla="*/ 2060 w 2117"/>
                <a:gd name="T31" fmla="*/ 1146 h 1903"/>
                <a:gd name="T32" fmla="*/ 2085 w 2117"/>
                <a:gd name="T33" fmla="*/ 1060 h 1903"/>
                <a:gd name="T34" fmla="*/ 1971 w 2117"/>
                <a:gd name="T35" fmla="*/ 996 h 1903"/>
                <a:gd name="T36" fmla="*/ 1944 w 2117"/>
                <a:gd name="T37" fmla="*/ 870 h 1903"/>
                <a:gd name="T38" fmla="*/ 1979 w 2117"/>
                <a:gd name="T39" fmla="*/ 828 h 1903"/>
                <a:gd name="T40" fmla="*/ 1992 w 2117"/>
                <a:gd name="T41" fmla="*/ 729 h 1903"/>
                <a:gd name="T42" fmla="*/ 1992 w 2117"/>
                <a:gd name="T43" fmla="*/ 704 h 1903"/>
                <a:gd name="T44" fmla="*/ 2017 w 2117"/>
                <a:gd name="T45" fmla="*/ 518 h 1903"/>
                <a:gd name="T46" fmla="*/ 2058 w 2117"/>
                <a:gd name="T47" fmla="*/ 538 h 1903"/>
                <a:gd name="T48" fmla="*/ 2073 w 2117"/>
                <a:gd name="T49" fmla="*/ 297 h 1903"/>
                <a:gd name="T50" fmla="*/ 1939 w 2117"/>
                <a:gd name="T51" fmla="*/ 194 h 1903"/>
                <a:gd name="T52" fmla="*/ 1836 w 2117"/>
                <a:gd name="T53" fmla="*/ 132 h 1903"/>
                <a:gd name="T54" fmla="*/ 1734 w 2117"/>
                <a:gd name="T55" fmla="*/ 98 h 1903"/>
                <a:gd name="T56" fmla="*/ 1715 w 2117"/>
                <a:gd name="T57" fmla="*/ 0 h 1903"/>
                <a:gd name="T58" fmla="*/ 1674 w 2117"/>
                <a:gd name="T59" fmla="*/ 98 h 1903"/>
                <a:gd name="T60" fmla="*/ 1622 w 2117"/>
                <a:gd name="T61" fmla="*/ 358 h 1903"/>
                <a:gd name="T62" fmla="*/ 1485 w 2117"/>
                <a:gd name="T63" fmla="*/ 463 h 1903"/>
                <a:gd name="T64" fmla="*/ 1393 w 2117"/>
                <a:gd name="T65" fmla="*/ 646 h 1903"/>
                <a:gd name="T66" fmla="*/ 1537 w 2117"/>
                <a:gd name="T67" fmla="*/ 679 h 1903"/>
                <a:gd name="T68" fmla="*/ 1739 w 2117"/>
                <a:gd name="T69" fmla="*/ 746 h 1903"/>
                <a:gd name="T70" fmla="*/ 1596 w 2117"/>
                <a:gd name="T71" fmla="*/ 807 h 1903"/>
                <a:gd name="T72" fmla="*/ 1479 w 2117"/>
                <a:gd name="T73" fmla="*/ 884 h 1903"/>
                <a:gd name="T74" fmla="*/ 1326 w 2117"/>
                <a:gd name="T75" fmla="*/ 1023 h 1903"/>
                <a:gd name="T76" fmla="*/ 1143 w 2117"/>
                <a:gd name="T77" fmla="*/ 1051 h 1903"/>
                <a:gd name="T78" fmla="*/ 1104 w 2117"/>
                <a:gd name="T79" fmla="*/ 1226 h 1903"/>
                <a:gd name="T80" fmla="*/ 825 w 2117"/>
                <a:gd name="T81" fmla="*/ 1345 h 1903"/>
                <a:gd name="T82" fmla="*/ 583 w 2117"/>
                <a:gd name="T83" fmla="*/ 1420 h 1903"/>
                <a:gd name="T84" fmla="*/ 212 w 2117"/>
                <a:gd name="T85" fmla="*/ 1332 h 1903"/>
                <a:gd name="T86" fmla="*/ 12 w 2117"/>
                <a:gd name="T87" fmla="*/ 1398 h 1903"/>
                <a:gd name="T88" fmla="*/ 127 w 2117"/>
                <a:gd name="T89" fmla="*/ 1527 h 1903"/>
                <a:gd name="T90" fmla="*/ 240 w 2117"/>
                <a:gd name="T91" fmla="*/ 1576 h 1903"/>
                <a:gd name="T92" fmla="*/ 274 w 2117"/>
                <a:gd name="T93" fmla="*/ 1678 h 1903"/>
                <a:gd name="T94" fmla="*/ 394 w 2117"/>
                <a:gd name="T95" fmla="*/ 1744 h 1903"/>
                <a:gd name="T96" fmla="*/ 566 w 2117"/>
                <a:gd name="T97" fmla="*/ 1729 h 1903"/>
                <a:gd name="T98" fmla="*/ 510 w 2117"/>
                <a:gd name="T99" fmla="*/ 1819 h 19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117" h="1903">
                  <a:moveTo>
                    <a:pt x="596" y="1893"/>
                  </a:moveTo>
                  <a:lnTo>
                    <a:pt x="626" y="1888"/>
                  </a:lnTo>
                  <a:lnTo>
                    <a:pt x="650" y="1879"/>
                  </a:lnTo>
                  <a:lnTo>
                    <a:pt x="690" y="1843"/>
                  </a:lnTo>
                  <a:lnTo>
                    <a:pt x="700" y="1789"/>
                  </a:lnTo>
                  <a:lnTo>
                    <a:pt x="724" y="1711"/>
                  </a:lnTo>
                  <a:lnTo>
                    <a:pt x="775" y="1676"/>
                  </a:lnTo>
                  <a:lnTo>
                    <a:pt x="782" y="1683"/>
                  </a:lnTo>
                  <a:lnTo>
                    <a:pt x="799" y="1738"/>
                  </a:lnTo>
                  <a:lnTo>
                    <a:pt x="775" y="1772"/>
                  </a:lnTo>
                  <a:lnTo>
                    <a:pt x="766" y="1804"/>
                  </a:lnTo>
                  <a:lnTo>
                    <a:pt x="849" y="1833"/>
                  </a:lnTo>
                  <a:lnTo>
                    <a:pt x="854" y="1856"/>
                  </a:lnTo>
                  <a:lnTo>
                    <a:pt x="901" y="1854"/>
                  </a:lnTo>
                  <a:lnTo>
                    <a:pt x="921" y="1860"/>
                  </a:lnTo>
                  <a:lnTo>
                    <a:pt x="932" y="1866"/>
                  </a:lnTo>
                  <a:lnTo>
                    <a:pt x="1014" y="1750"/>
                  </a:lnTo>
                  <a:lnTo>
                    <a:pt x="1036" y="1743"/>
                  </a:lnTo>
                  <a:lnTo>
                    <a:pt x="1041" y="1729"/>
                  </a:lnTo>
                  <a:lnTo>
                    <a:pt x="1039" y="1706"/>
                  </a:lnTo>
                  <a:lnTo>
                    <a:pt x="1067" y="1666"/>
                  </a:lnTo>
                  <a:lnTo>
                    <a:pt x="1119" y="1664"/>
                  </a:lnTo>
                  <a:lnTo>
                    <a:pt x="1139" y="1641"/>
                  </a:lnTo>
                  <a:lnTo>
                    <a:pt x="1151" y="1652"/>
                  </a:lnTo>
                  <a:lnTo>
                    <a:pt x="1181" y="1627"/>
                  </a:lnTo>
                  <a:lnTo>
                    <a:pt x="1197" y="1627"/>
                  </a:lnTo>
                  <a:lnTo>
                    <a:pt x="1251" y="1548"/>
                  </a:lnTo>
                  <a:lnTo>
                    <a:pt x="1279" y="1550"/>
                  </a:lnTo>
                  <a:lnTo>
                    <a:pt x="1314" y="1525"/>
                  </a:lnTo>
                  <a:lnTo>
                    <a:pt x="1323" y="1534"/>
                  </a:lnTo>
                  <a:lnTo>
                    <a:pt x="1388" y="1502"/>
                  </a:lnTo>
                  <a:lnTo>
                    <a:pt x="1356" y="1448"/>
                  </a:lnTo>
                  <a:lnTo>
                    <a:pt x="1365" y="1394"/>
                  </a:lnTo>
                  <a:lnTo>
                    <a:pt x="1393" y="1336"/>
                  </a:lnTo>
                  <a:lnTo>
                    <a:pt x="1416" y="1327"/>
                  </a:lnTo>
                  <a:lnTo>
                    <a:pt x="1430" y="1334"/>
                  </a:lnTo>
                  <a:lnTo>
                    <a:pt x="1430" y="1375"/>
                  </a:lnTo>
                  <a:lnTo>
                    <a:pt x="1447" y="1387"/>
                  </a:lnTo>
                  <a:lnTo>
                    <a:pt x="1488" y="1357"/>
                  </a:lnTo>
                  <a:lnTo>
                    <a:pt x="1505" y="1339"/>
                  </a:lnTo>
                  <a:lnTo>
                    <a:pt x="1521" y="1347"/>
                  </a:lnTo>
                  <a:lnTo>
                    <a:pt x="1542" y="1329"/>
                  </a:lnTo>
                  <a:lnTo>
                    <a:pt x="1584" y="1327"/>
                  </a:lnTo>
                  <a:lnTo>
                    <a:pt x="1591" y="1312"/>
                  </a:lnTo>
                  <a:lnTo>
                    <a:pt x="1581" y="1290"/>
                  </a:lnTo>
                  <a:lnTo>
                    <a:pt x="1610" y="1261"/>
                  </a:lnTo>
                  <a:lnTo>
                    <a:pt x="1645" y="1243"/>
                  </a:lnTo>
                  <a:lnTo>
                    <a:pt x="1700" y="1303"/>
                  </a:lnTo>
                  <a:lnTo>
                    <a:pt x="1697" y="1324"/>
                  </a:lnTo>
                  <a:lnTo>
                    <a:pt x="1724" y="1368"/>
                  </a:lnTo>
                  <a:lnTo>
                    <a:pt x="1789" y="1372"/>
                  </a:lnTo>
                  <a:lnTo>
                    <a:pt x="1803" y="1342"/>
                  </a:lnTo>
                  <a:lnTo>
                    <a:pt x="1787" y="1255"/>
                  </a:lnTo>
                  <a:lnTo>
                    <a:pt x="1801" y="1240"/>
                  </a:lnTo>
                  <a:lnTo>
                    <a:pt x="1831" y="1261"/>
                  </a:lnTo>
                  <a:lnTo>
                    <a:pt x="1859" y="1300"/>
                  </a:lnTo>
                  <a:lnTo>
                    <a:pt x="1901" y="1236"/>
                  </a:lnTo>
                  <a:lnTo>
                    <a:pt x="1921" y="1231"/>
                  </a:lnTo>
                  <a:lnTo>
                    <a:pt x="1951" y="1198"/>
                  </a:lnTo>
                  <a:lnTo>
                    <a:pt x="1967" y="1198"/>
                  </a:lnTo>
                  <a:lnTo>
                    <a:pt x="1994" y="1171"/>
                  </a:lnTo>
                  <a:lnTo>
                    <a:pt x="2009" y="1171"/>
                  </a:lnTo>
                  <a:lnTo>
                    <a:pt x="2023" y="1146"/>
                  </a:lnTo>
                  <a:lnTo>
                    <a:pt x="2060" y="1146"/>
                  </a:lnTo>
                  <a:lnTo>
                    <a:pt x="2099" y="1111"/>
                  </a:lnTo>
                  <a:lnTo>
                    <a:pt x="2116" y="1095"/>
                  </a:lnTo>
                  <a:lnTo>
                    <a:pt x="2116" y="1076"/>
                  </a:lnTo>
                  <a:lnTo>
                    <a:pt x="2085" y="1060"/>
                  </a:lnTo>
                  <a:lnTo>
                    <a:pt x="2085" y="1023"/>
                  </a:lnTo>
                  <a:lnTo>
                    <a:pt x="2036" y="958"/>
                  </a:lnTo>
                  <a:lnTo>
                    <a:pt x="1986" y="1005"/>
                  </a:lnTo>
                  <a:lnTo>
                    <a:pt x="1971" y="996"/>
                  </a:lnTo>
                  <a:lnTo>
                    <a:pt x="1969" y="969"/>
                  </a:lnTo>
                  <a:lnTo>
                    <a:pt x="1949" y="939"/>
                  </a:lnTo>
                  <a:lnTo>
                    <a:pt x="1944" y="907"/>
                  </a:lnTo>
                  <a:lnTo>
                    <a:pt x="1944" y="870"/>
                  </a:lnTo>
                  <a:lnTo>
                    <a:pt x="1910" y="844"/>
                  </a:lnTo>
                  <a:lnTo>
                    <a:pt x="1905" y="832"/>
                  </a:lnTo>
                  <a:lnTo>
                    <a:pt x="1913" y="810"/>
                  </a:lnTo>
                  <a:lnTo>
                    <a:pt x="1979" y="828"/>
                  </a:lnTo>
                  <a:lnTo>
                    <a:pt x="1981" y="798"/>
                  </a:lnTo>
                  <a:lnTo>
                    <a:pt x="2004" y="771"/>
                  </a:lnTo>
                  <a:lnTo>
                    <a:pt x="1989" y="759"/>
                  </a:lnTo>
                  <a:lnTo>
                    <a:pt x="1992" y="729"/>
                  </a:lnTo>
                  <a:lnTo>
                    <a:pt x="2023" y="717"/>
                  </a:lnTo>
                  <a:lnTo>
                    <a:pt x="2028" y="704"/>
                  </a:lnTo>
                  <a:lnTo>
                    <a:pt x="2023" y="697"/>
                  </a:lnTo>
                  <a:lnTo>
                    <a:pt x="1992" y="704"/>
                  </a:lnTo>
                  <a:lnTo>
                    <a:pt x="1931" y="662"/>
                  </a:lnTo>
                  <a:lnTo>
                    <a:pt x="1926" y="650"/>
                  </a:lnTo>
                  <a:lnTo>
                    <a:pt x="1956" y="613"/>
                  </a:lnTo>
                  <a:lnTo>
                    <a:pt x="2017" y="518"/>
                  </a:lnTo>
                  <a:lnTo>
                    <a:pt x="2023" y="511"/>
                  </a:lnTo>
                  <a:lnTo>
                    <a:pt x="2033" y="511"/>
                  </a:lnTo>
                  <a:lnTo>
                    <a:pt x="2053" y="536"/>
                  </a:lnTo>
                  <a:lnTo>
                    <a:pt x="2058" y="538"/>
                  </a:lnTo>
                  <a:lnTo>
                    <a:pt x="2060" y="424"/>
                  </a:lnTo>
                  <a:lnTo>
                    <a:pt x="2078" y="415"/>
                  </a:lnTo>
                  <a:lnTo>
                    <a:pt x="2078" y="370"/>
                  </a:lnTo>
                  <a:lnTo>
                    <a:pt x="2073" y="297"/>
                  </a:lnTo>
                  <a:lnTo>
                    <a:pt x="2099" y="196"/>
                  </a:lnTo>
                  <a:lnTo>
                    <a:pt x="2023" y="142"/>
                  </a:lnTo>
                  <a:lnTo>
                    <a:pt x="1969" y="189"/>
                  </a:lnTo>
                  <a:lnTo>
                    <a:pt x="1939" y="194"/>
                  </a:lnTo>
                  <a:lnTo>
                    <a:pt x="1926" y="210"/>
                  </a:lnTo>
                  <a:lnTo>
                    <a:pt x="1875" y="201"/>
                  </a:lnTo>
                  <a:lnTo>
                    <a:pt x="1851" y="174"/>
                  </a:lnTo>
                  <a:lnTo>
                    <a:pt x="1836" y="132"/>
                  </a:lnTo>
                  <a:lnTo>
                    <a:pt x="1838" y="114"/>
                  </a:lnTo>
                  <a:lnTo>
                    <a:pt x="1799" y="88"/>
                  </a:lnTo>
                  <a:lnTo>
                    <a:pt x="1777" y="126"/>
                  </a:lnTo>
                  <a:lnTo>
                    <a:pt x="1734" y="98"/>
                  </a:lnTo>
                  <a:lnTo>
                    <a:pt x="1727" y="91"/>
                  </a:lnTo>
                  <a:lnTo>
                    <a:pt x="1752" y="27"/>
                  </a:lnTo>
                  <a:lnTo>
                    <a:pt x="1731" y="0"/>
                  </a:lnTo>
                  <a:lnTo>
                    <a:pt x="1715" y="0"/>
                  </a:lnTo>
                  <a:lnTo>
                    <a:pt x="1669" y="32"/>
                  </a:lnTo>
                  <a:lnTo>
                    <a:pt x="1633" y="86"/>
                  </a:lnTo>
                  <a:lnTo>
                    <a:pt x="1647" y="96"/>
                  </a:lnTo>
                  <a:lnTo>
                    <a:pt x="1674" y="98"/>
                  </a:lnTo>
                  <a:lnTo>
                    <a:pt x="1697" y="156"/>
                  </a:lnTo>
                  <a:lnTo>
                    <a:pt x="1685" y="177"/>
                  </a:lnTo>
                  <a:lnTo>
                    <a:pt x="1663" y="210"/>
                  </a:lnTo>
                  <a:lnTo>
                    <a:pt x="1622" y="358"/>
                  </a:lnTo>
                  <a:lnTo>
                    <a:pt x="1638" y="384"/>
                  </a:lnTo>
                  <a:lnTo>
                    <a:pt x="1625" y="405"/>
                  </a:lnTo>
                  <a:lnTo>
                    <a:pt x="1535" y="470"/>
                  </a:lnTo>
                  <a:lnTo>
                    <a:pt x="1485" y="463"/>
                  </a:lnTo>
                  <a:lnTo>
                    <a:pt x="1458" y="452"/>
                  </a:lnTo>
                  <a:lnTo>
                    <a:pt x="1452" y="465"/>
                  </a:lnTo>
                  <a:lnTo>
                    <a:pt x="1412" y="625"/>
                  </a:lnTo>
                  <a:lnTo>
                    <a:pt x="1393" y="646"/>
                  </a:lnTo>
                  <a:lnTo>
                    <a:pt x="1403" y="674"/>
                  </a:lnTo>
                  <a:lnTo>
                    <a:pt x="1428" y="697"/>
                  </a:lnTo>
                  <a:lnTo>
                    <a:pt x="1470" y="672"/>
                  </a:lnTo>
                  <a:lnTo>
                    <a:pt x="1537" y="679"/>
                  </a:lnTo>
                  <a:lnTo>
                    <a:pt x="1556" y="646"/>
                  </a:lnTo>
                  <a:lnTo>
                    <a:pt x="1591" y="637"/>
                  </a:lnTo>
                  <a:lnTo>
                    <a:pt x="1657" y="662"/>
                  </a:lnTo>
                  <a:lnTo>
                    <a:pt x="1739" y="746"/>
                  </a:lnTo>
                  <a:lnTo>
                    <a:pt x="1739" y="764"/>
                  </a:lnTo>
                  <a:lnTo>
                    <a:pt x="1722" y="776"/>
                  </a:lnTo>
                  <a:lnTo>
                    <a:pt x="1627" y="783"/>
                  </a:lnTo>
                  <a:lnTo>
                    <a:pt x="1596" y="807"/>
                  </a:lnTo>
                  <a:lnTo>
                    <a:pt x="1572" y="802"/>
                  </a:lnTo>
                  <a:lnTo>
                    <a:pt x="1554" y="832"/>
                  </a:lnTo>
                  <a:lnTo>
                    <a:pt x="1509" y="840"/>
                  </a:lnTo>
                  <a:lnTo>
                    <a:pt x="1479" y="884"/>
                  </a:lnTo>
                  <a:lnTo>
                    <a:pt x="1475" y="916"/>
                  </a:lnTo>
                  <a:lnTo>
                    <a:pt x="1411" y="958"/>
                  </a:lnTo>
                  <a:lnTo>
                    <a:pt x="1370" y="964"/>
                  </a:lnTo>
                  <a:lnTo>
                    <a:pt x="1326" y="1023"/>
                  </a:lnTo>
                  <a:lnTo>
                    <a:pt x="1284" y="1048"/>
                  </a:lnTo>
                  <a:lnTo>
                    <a:pt x="1202" y="1030"/>
                  </a:lnTo>
                  <a:lnTo>
                    <a:pt x="1176" y="1018"/>
                  </a:lnTo>
                  <a:lnTo>
                    <a:pt x="1143" y="1051"/>
                  </a:lnTo>
                  <a:lnTo>
                    <a:pt x="1129" y="1107"/>
                  </a:lnTo>
                  <a:lnTo>
                    <a:pt x="1172" y="1171"/>
                  </a:lnTo>
                  <a:lnTo>
                    <a:pt x="1143" y="1201"/>
                  </a:lnTo>
                  <a:lnTo>
                    <a:pt x="1104" y="1226"/>
                  </a:lnTo>
                  <a:lnTo>
                    <a:pt x="1044" y="1300"/>
                  </a:lnTo>
                  <a:lnTo>
                    <a:pt x="967" y="1334"/>
                  </a:lnTo>
                  <a:lnTo>
                    <a:pt x="841" y="1347"/>
                  </a:lnTo>
                  <a:lnTo>
                    <a:pt x="825" y="1345"/>
                  </a:lnTo>
                  <a:lnTo>
                    <a:pt x="679" y="1407"/>
                  </a:lnTo>
                  <a:lnTo>
                    <a:pt x="608" y="1448"/>
                  </a:lnTo>
                  <a:lnTo>
                    <a:pt x="590" y="1438"/>
                  </a:lnTo>
                  <a:lnTo>
                    <a:pt x="583" y="1420"/>
                  </a:lnTo>
                  <a:lnTo>
                    <a:pt x="492" y="1414"/>
                  </a:lnTo>
                  <a:lnTo>
                    <a:pt x="391" y="1382"/>
                  </a:lnTo>
                  <a:lnTo>
                    <a:pt x="363" y="1350"/>
                  </a:lnTo>
                  <a:lnTo>
                    <a:pt x="212" y="1332"/>
                  </a:lnTo>
                  <a:lnTo>
                    <a:pt x="184" y="1345"/>
                  </a:lnTo>
                  <a:lnTo>
                    <a:pt x="2" y="1327"/>
                  </a:lnTo>
                  <a:lnTo>
                    <a:pt x="0" y="1354"/>
                  </a:lnTo>
                  <a:lnTo>
                    <a:pt x="12" y="1398"/>
                  </a:lnTo>
                  <a:lnTo>
                    <a:pt x="4" y="1465"/>
                  </a:lnTo>
                  <a:lnTo>
                    <a:pt x="56" y="1542"/>
                  </a:lnTo>
                  <a:lnTo>
                    <a:pt x="85" y="1560"/>
                  </a:lnTo>
                  <a:lnTo>
                    <a:pt x="127" y="1527"/>
                  </a:lnTo>
                  <a:lnTo>
                    <a:pt x="214" y="1527"/>
                  </a:lnTo>
                  <a:lnTo>
                    <a:pt x="236" y="1534"/>
                  </a:lnTo>
                  <a:lnTo>
                    <a:pt x="249" y="1555"/>
                  </a:lnTo>
                  <a:lnTo>
                    <a:pt x="240" y="1576"/>
                  </a:lnTo>
                  <a:lnTo>
                    <a:pt x="190" y="1616"/>
                  </a:lnTo>
                  <a:lnTo>
                    <a:pt x="195" y="1636"/>
                  </a:lnTo>
                  <a:lnTo>
                    <a:pt x="253" y="1678"/>
                  </a:lnTo>
                  <a:lnTo>
                    <a:pt x="274" y="1678"/>
                  </a:lnTo>
                  <a:lnTo>
                    <a:pt x="282" y="1688"/>
                  </a:lnTo>
                  <a:lnTo>
                    <a:pt x="277" y="1706"/>
                  </a:lnTo>
                  <a:lnTo>
                    <a:pt x="312" y="1734"/>
                  </a:lnTo>
                  <a:lnTo>
                    <a:pt x="394" y="1744"/>
                  </a:lnTo>
                  <a:lnTo>
                    <a:pt x="430" y="1736"/>
                  </a:lnTo>
                  <a:lnTo>
                    <a:pt x="481" y="1686"/>
                  </a:lnTo>
                  <a:lnTo>
                    <a:pt x="541" y="1690"/>
                  </a:lnTo>
                  <a:lnTo>
                    <a:pt x="566" y="1729"/>
                  </a:lnTo>
                  <a:lnTo>
                    <a:pt x="552" y="1761"/>
                  </a:lnTo>
                  <a:lnTo>
                    <a:pt x="554" y="1782"/>
                  </a:lnTo>
                  <a:lnTo>
                    <a:pt x="523" y="1802"/>
                  </a:lnTo>
                  <a:lnTo>
                    <a:pt x="510" y="1819"/>
                  </a:lnTo>
                  <a:lnTo>
                    <a:pt x="514" y="1860"/>
                  </a:lnTo>
                  <a:lnTo>
                    <a:pt x="571" y="1902"/>
                  </a:lnTo>
                  <a:lnTo>
                    <a:pt x="596" y="1893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1197960" y="2381349"/>
              <a:ext cx="2101850" cy="1558925"/>
            </a:xfrm>
            <a:custGeom>
              <a:avLst/>
              <a:gdLst>
                <a:gd name="T0" fmla="*/ 1318 w 1922"/>
                <a:gd name="T1" fmla="*/ 50 h 1456"/>
                <a:gd name="T2" fmla="*/ 1377 w 1922"/>
                <a:gd name="T3" fmla="*/ 123 h 1456"/>
                <a:gd name="T4" fmla="*/ 1460 w 1922"/>
                <a:gd name="T5" fmla="*/ 177 h 1456"/>
                <a:gd name="T6" fmla="*/ 1532 w 1922"/>
                <a:gd name="T7" fmla="*/ 319 h 1456"/>
                <a:gd name="T8" fmla="*/ 1492 w 1922"/>
                <a:gd name="T9" fmla="*/ 427 h 1456"/>
                <a:gd name="T10" fmla="*/ 1701 w 1922"/>
                <a:gd name="T11" fmla="*/ 521 h 1456"/>
                <a:gd name="T12" fmla="*/ 1846 w 1922"/>
                <a:gd name="T13" fmla="*/ 627 h 1456"/>
                <a:gd name="T14" fmla="*/ 1921 w 1922"/>
                <a:gd name="T15" fmla="*/ 788 h 1456"/>
                <a:gd name="T16" fmla="*/ 1867 w 1922"/>
                <a:gd name="T17" fmla="*/ 858 h 1456"/>
                <a:gd name="T18" fmla="*/ 1673 w 1922"/>
                <a:gd name="T19" fmla="*/ 965 h 1456"/>
                <a:gd name="T20" fmla="*/ 1645 w 1922"/>
                <a:gd name="T21" fmla="*/ 1133 h 1456"/>
                <a:gd name="T22" fmla="*/ 1370 w 1922"/>
                <a:gd name="T23" fmla="*/ 1215 h 1456"/>
                <a:gd name="T24" fmla="*/ 1419 w 1922"/>
                <a:gd name="T25" fmla="*/ 1367 h 1456"/>
                <a:gd name="T26" fmla="*/ 1389 w 1922"/>
                <a:gd name="T27" fmla="*/ 1416 h 1456"/>
                <a:gd name="T28" fmla="*/ 1349 w 1922"/>
                <a:gd name="T29" fmla="*/ 1455 h 1456"/>
                <a:gd name="T30" fmla="*/ 1240 w 1922"/>
                <a:gd name="T31" fmla="*/ 1427 h 1456"/>
                <a:gd name="T32" fmla="*/ 1053 w 1922"/>
                <a:gd name="T33" fmla="*/ 1401 h 1456"/>
                <a:gd name="T34" fmla="*/ 865 w 1922"/>
                <a:gd name="T35" fmla="*/ 1434 h 1456"/>
                <a:gd name="T36" fmla="*/ 719 w 1922"/>
                <a:gd name="T37" fmla="*/ 1411 h 1456"/>
                <a:gd name="T38" fmla="*/ 553 w 1922"/>
                <a:gd name="T39" fmla="*/ 1425 h 1456"/>
                <a:gd name="T40" fmla="*/ 459 w 1922"/>
                <a:gd name="T41" fmla="*/ 1379 h 1456"/>
                <a:gd name="T42" fmla="*/ 359 w 1922"/>
                <a:gd name="T43" fmla="*/ 1311 h 1456"/>
                <a:gd name="T44" fmla="*/ 146 w 1922"/>
                <a:gd name="T45" fmla="*/ 1272 h 1456"/>
                <a:gd name="T46" fmla="*/ 118 w 1922"/>
                <a:gd name="T47" fmla="*/ 1189 h 1456"/>
                <a:gd name="T48" fmla="*/ 74 w 1922"/>
                <a:gd name="T49" fmla="*/ 1131 h 1456"/>
                <a:gd name="T50" fmla="*/ 41 w 1922"/>
                <a:gd name="T51" fmla="*/ 1074 h 1456"/>
                <a:gd name="T52" fmla="*/ 71 w 1922"/>
                <a:gd name="T53" fmla="*/ 1007 h 1456"/>
                <a:gd name="T54" fmla="*/ 9 w 1922"/>
                <a:gd name="T55" fmla="*/ 926 h 1456"/>
                <a:gd name="T56" fmla="*/ 7 w 1922"/>
                <a:gd name="T57" fmla="*/ 840 h 1456"/>
                <a:gd name="T58" fmla="*/ 44 w 1922"/>
                <a:gd name="T59" fmla="*/ 783 h 1456"/>
                <a:gd name="T60" fmla="*/ 151 w 1922"/>
                <a:gd name="T61" fmla="*/ 746 h 1456"/>
                <a:gd name="T62" fmla="*/ 203 w 1922"/>
                <a:gd name="T63" fmla="*/ 750 h 1456"/>
                <a:gd name="T64" fmla="*/ 267 w 1922"/>
                <a:gd name="T65" fmla="*/ 780 h 1456"/>
                <a:gd name="T66" fmla="*/ 459 w 1922"/>
                <a:gd name="T67" fmla="*/ 713 h 1456"/>
                <a:gd name="T68" fmla="*/ 625 w 1922"/>
                <a:gd name="T69" fmla="*/ 606 h 1456"/>
                <a:gd name="T70" fmla="*/ 676 w 1922"/>
                <a:gd name="T71" fmla="*/ 560 h 1456"/>
                <a:gd name="T72" fmla="*/ 647 w 1922"/>
                <a:gd name="T73" fmla="*/ 380 h 1456"/>
                <a:gd name="T74" fmla="*/ 794 w 1922"/>
                <a:gd name="T75" fmla="*/ 349 h 1456"/>
                <a:gd name="T76" fmla="*/ 857 w 1922"/>
                <a:gd name="T77" fmla="*/ 380 h 1456"/>
                <a:gd name="T78" fmla="*/ 932 w 1922"/>
                <a:gd name="T79" fmla="*/ 183 h 1456"/>
                <a:gd name="T80" fmla="*/ 1048 w 1922"/>
                <a:gd name="T81" fmla="*/ 207 h 1456"/>
                <a:gd name="T82" fmla="*/ 1147 w 1922"/>
                <a:gd name="T83" fmla="*/ 92 h 1456"/>
                <a:gd name="T84" fmla="*/ 1238 w 1922"/>
                <a:gd name="T85" fmla="*/ 41 h 1456"/>
                <a:gd name="T86" fmla="*/ 1310 w 1922"/>
                <a:gd name="T87" fmla="*/ 13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922" h="1456">
                  <a:moveTo>
                    <a:pt x="1310" y="13"/>
                  </a:moveTo>
                  <a:lnTo>
                    <a:pt x="1333" y="13"/>
                  </a:lnTo>
                  <a:lnTo>
                    <a:pt x="1318" y="50"/>
                  </a:lnTo>
                  <a:lnTo>
                    <a:pt x="1337" y="71"/>
                  </a:lnTo>
                  <a:lnTo>
                    <a:pt x="1337" y="87"/>
                  </a:lnTo>
                  <a:lnTo>
                    <a:pt x="1377" y="123"/>
                  </a:lnTo>
                  <a:lnTo>
                    <a:pt x="1387" y="152"/>
                  </a:lnTo>
                  <a:lnTo>
                    <a:pt x="1439" y="158"/>
                  </a:lnTo>
                  <a:lnTo>
                    <a:pt x="1460" y="177"/>
                  </a:lnTo>
                  <a:lnTo>
                    <a:pt x="1473" y="177"/>
                  </a:lnTo>
                  <a:lnTo>
                    <a:pt x="1503" y="239"/>
                  </a:lnTo>
                  <a:lnTo>
                    <a:pt x="1532" y="319"/>
                  </a:lnTo>
                  <a:lnTo>
                    <a:pt x="1517" y="363"/>
                  </a:lnTo>
                  <a:lnTo>
                    <a:pt x="1520" y="380"/>
                  </a:lnTo>
                  <a:lnTo>
                    <a:pt x="1492" y="427"/>
                  </a:lnTo>
                  <a:lnTo>
                    <a:pt x="1499" y="467"/>
                  </a:lnTo>
                  <a:lnTo>
                    <a:pt x="1597" y="506"/>
                  </a:lnTo>
                  <a:lnTo>
                    <a:pt x="1701" y="521"/>
                  </a:lnTo>
                  <a:lnTo>
                    <a:pt x="1809" y="596"/>
                  </a:lnTo>
                  <a:lnTo>
                    <a:pt x="1844" y="606"/>
                  </a:lnTo>
                  <a:lnTo>
                    <a:pt x="1846" y="627"/>
                  </a:lnTo>
                  <a:lnTo>
                    <a:pt x="1869" y="674"/>
                  </a:lnTo>
                  <a:lnTo>
                    <a:pt x="1891" y="735"/>
                  </a:lnTo>
                  <a:lnTo>
                    <a:pt x="1921" y="788"/>
                  </a:lnTo>
                  <a:lnTo>
                    <a:pt x="1904" y="807"/>
                  </a:lnTo>
                  <a:lnTo>
                    <a:pt x="1904" y="843"/>
                  </a:lnTo>
                  <a:lnTo>
                    <a:pt x="1867" y="858"/>
                  </a:lnTo>
                  <a:lnTo>
                    <a:pt x="1774" y="897"/>
                  </a:lnTo>
                  <a:lnTo>
                    <a:pt x="1715" y="945"/>
                  </a:lnTo>
                  <a:lnTo>
                    <a:pt x="1673" y="965"/>
                  </a:lnTo>
                  <a:lnTo>
                    <a:pt x="1666" y="995"/>
                  </a:lnTo>
                  <a:lnTo>
                    <a:pt x="1678" y="1138"/>
                  </a:lnTo>
                  <a:lnTo>
                    <a:pt x="1645" y="1133"/>
                  </a:lnTo>
                  <a:lnTo>
                    <a:pt x="1629" y="1145"/>
                  </a:lnTo>
                  <a:lnTo>
                    <a:pt x="1402" y="1189"/>
                  </a:lnTo>
                  <a:lnTo>
                    <a:pt x="1370" y="1215"/>
                  </a:lnTo>
                  <a:lnTo>
                    <a:pt x="1375" y="1275"/>
                  </a:lnTo>
                  <a:lnTo>
                    <a:pt x="1441" y="1332"/>
                  </a:lnTo>
                  <a:lnTo>
                    <a:pt x="1419" y="1367"/>
                  </a:lnTo>
                  <a:lnTo>
                    <a:pt x="1387" y="1383"/>
                  </a:lnTo>
                  <a:lnTo>
                    <a:pt x="1382" y="1401"/>
                  </a:lnTo>
                  <a:lnTo>
                    <a:pt x="1389" y="1416"/>
                  </a:lnTo>
                  <a:lnTo>
                    <a:pt x="1407" y="1416"/>
                  </a:lnTo>
                  <a:lnTo>
                    <a:pt x="1417" y="1429"/>
                  </a:lnTo>
                  <a:lnTo>
                    <a:pt x="1349" y="1455"/>
                  </a:lnTo>
                  <a:lnTo>
                    <a:pt x="1310" y="1439"/>
                  </a:lnTo>
                  <a:lnTo>
                    <a:pt x="1291" y="1427"/>
                  </a:lnTo>
                  <a:lnTo>
                    <a:pt x="1240" y="1427"/>
                  </a:lnTo>
                  <a:lnTo>
                    <a:pt x="1151" y="1387"/>
                  </a:lnTo>
                  <a:lnTo>
                    <a:pt x="1097" y="1387"/>
                  </a:lnTo>
                  <a:lnTo>
                    <a:pt x="1053" y="1401"/>
                  </a:lnTo>
                  <a:lnTo>
                    <a:pt x="1004" y="1401"/>
                  </a:lnTo>
                  <a:lnTo>
                    <a:pt x="927" y="1441"/>
                  </a:lnTo>
                  <a:lnTo>
                    <a:pt x="865" y="1434"/>
                  </a:lnTo>
                  <a:lnTo>
                    <a:pt x="802" y="1455"/>
                  </a:lnTo>
                  <a:lnTo>
                    <a:pt x="752" y="1439"/>
                  </a:lnTo>
                  <a:lnTo>
                    <a:pt x="719" y="1411"/>
                  </a:lnTo>
                  <a:lnTo>
                    <a:pt x="638" y="1401"/>
                  </a:lnTo>
                  <a:lnTo>
                    <a:pt x="583" y="1437"/>
                  </a:lnTo>
                  <a:lnTo>
                    <a:pt x="553" y="1425"/>
                  </a:lnTo>
                  <a:lnTo>
                    <a:pt x="529" y="1405"/>
                  </a:lnTo>
                  <a:lnTo>
                    <a:pt x="470" y="1389"/>
                  </a:lnTo>
                  <a:lnTo>
                    <a:pt x="459" y="1379"/>
                  </a:lnTo>
                  <a:lnTo>
                    <a:pt x="435" y="1378"/>
                  </a:lnTo>
                  <a:lnTo>
                    <a:pt x="398" y="1319"/>
                  </a:lnTo>
                  <a:lnTo>
                    <a:pt x="359" y="1311"/>
                  </a:lnTo>
                  <a:lnTo>
                    <a:pt x="267" y="1341"/>
                  </a:lnTo>
                  <a:lnTo>
                    <a:pt x="226" y="1332"/>
                  </a:lnTo>
                  <a:lnTo>
                    <a:pt x="146" y="1272"/>
                  </a:lnTo>
                  <a:lnTo>
                    <a:pt x="123" y="1270"/>
                  </a:lnTo>
                  <a:lnTo>
                    <a:pt x="105" y="1229"/>
                  </a:lnTo>
                  <a:lnTo>
                    <a:pt x="118" y="1189"/>
                  </a:lnTo>
                  <a:lnTo>
                    <a:pt x="113" y="1170"/>
                  </a:lnTo>
                  <a:lnTo>
                    <a:pt x="83" y="1150"/>
                  </a:lnTo>
                  <a:lnTo>
                    <a:pt x="74" y="1131"/>
                  </a:lnTo>
                  <a:lnTo>
                    <a:pt x="11" y="1096"/>
                  </a:lnTo>
                  <a:lnTo>
                    <a:pt x="11" y="1086"/>
                  </a:lnTo>
                  <a:lnTo>
                    <a:pt x="41" y="1074"/>
                  </a:lnTo>
                  <a:lnTo>
                    <a:pt x="58" y="1084"/>
                  </a:lnTo>
                  <a:lnTo>
                    <a:pt x="76" y="1067"/>
                  </a:lnTo>
                  <a:lnTo>
                    <a:pt x="71" y="1007"/>
                  </a:lnTo>
                  <a:lnTo>
                    <a:pt x="76" y="958"/>
                  </a:lnTo>
                  <a:lnTo>
                    <a:pt x="37" y="918"/>
                  </a:lnTo>
                  <a:lnTo>
                    <a:pt x="9" y="926"/>
                  </a:lnTo>
                  <a:lnTo>
                    <a:pt x="0" y="897"/>
                  </a:lnTo>
                  <a:lnTo>
                    <a:pt x="14" y="866"/>
                  </a:lnTo>
                  <a:lnTo>
                    <a:pt x="7" y="840"/>
                  </a:lnTo>
                  <a:lnTo>
                    <a:pt x="34" y="815"/>
                  </a:lnTo>
                  <a:lnTo>
                    <a:pt x="44" y="804"/>
                  </a:lnTo>
                  <a:lnTo>
                    <a:pt x="44" y="783"/>
                  </a:lnTo>
                  <a:lnTo>
                    <a:pt x="81" y="766"/>
                  </a:lnTo>
                  <a:lnTo>
                    <a:pt x="118" y="758"/>
                  </a:lnTo>
                  <a:lnTo>
                    <a:pt x="151" y="746"/>
                  </a:lnTo>
                  <a:lnTo>
                    <a:pt x="177" y="753"/>
                  </a:lnTo>
                  <a:lnTo>
                    <a:pt x="197" y="746"/>
                  </a:lnTo>
                  <a:lnTo>
                    <a:pt x="203" y="750"/>
                  </a:lnTo>
                  <a:lnTo>
                    <a:pt x="207" y="776"/>
                  </a:lnTo>
                  <a:lnTo>
                    <a:pt x="224" y="783"/>
                  </a:lnTo>
                  <a:lnTo>
                    <a:pt x="267" y="780"/>
                  </a:lnTo>
                  <a:lnTo>
                    <a:pt x="314" y="728"/>
                  </a:lnTo>
                  <a:lnTo>
                    <a:pt x="410" y="748"/>
                  </a:lnTo>
                  <a:lnTo>
                    <a:pt x="459" y="713"/>
                  </a:lnTo>
                  <a:lnTo>
                    <a:pt x="602" y="681"/>
                  </a:lnTo>
                  <a:lnTo>
                    <a:pt x="611" y="660"/>
                  </a:lnTo>
                  <a:lnTo>
                    <a:pt x="625" y="606"/>
                  </a:lnTo>
                  <a:lnTo>
                    <a:pt x="664" y="575"/>
                  </a:lnTo>
                  <a:lnTo>
                    <a:pt x="676" y="575"/>
                  </a:lnTo>
                  <a:lnTo>
                    <a:pt x="676" y="560"/>
                  </a:lnTo>
                  <a:lnTo>
                    <a:pt x="680" y="422"/>
                  </a:lnTo>
                  <a:lnTo>
                    <a:pt x="686" y="394"/>
                  </a:lnTo>
                  <a:lnTo>
                    <a:pt x="647" y="380"/>
                  </a:lnTo>
                  <a:lnTo>
                    <a:pt x="645" y="370"/>
                  </a:lnTo>
                  <a:lnTo>
                    <a:pt x="686" y="358"/>
                  </a:lnTo>
                  <a:lnTo>
                    <a:pt x="794" y="349"/>
                  </a:lnTo>
                  <a:lnTo>
                    <a:pt x="807" y="370"/>
                  </a:lnTo>
                  <a:lnTo>
                    <a:pt x="848" y="380"/>
                  </a:lnTo>
                  <a:lnTo>
                    <a:pt x="857" y="380"/>
                  </a:lnTo>
                  <a:lnTo>
                    <a:pt x="872" y="362"/>
                  </a:lnTo>
                  <a:lnTo>
                    <a:pt x="853" y="344"/>
                  </a:lnTo>
                  <a:lnTo>
                    <a:pt x="932" y="183"/>
                  </a:lnTo>
                  <a:lnTo>
                    <a:pt x="944" y="172"/>
                  </a:lnTo>
                  <a:lnTo>
                    <a:pt x="1016" y="207"/>
                  </a:lnTo>
                  <a:lnTo>
                    <a:pt x="1048" y="207"/>
                  </a:lnTo>
                  <a:lnTo>
                    <a:pt x="1063" y="227"/>
                  </a:lnTo>
                  <a:lnTo>
                    <a:pt x="1129" y="207"/>
                  </a:lnTo>
                  <a:lnTo>
                    <a:pt x="1147" y="92"/>
                  </a:lnTo>
                  <a:lnTo>
                    <a:pt x="1175" y="74"/>
                  </a:lnTo>
                  <a:lnTo>
                    <a:pt x="1214" y="71"/>
                  </a:lnTo>
                  <a:lnTo>
                    <a:pt x="1238" y="41"/>
                  </a:lnTo>
                  <a:lnTo>
                    <a:pt x="1245" y="13"/>
                  </a:lnTo>
                  <a:lnTo>
                    <a:pt x="1265" y="0"/>
                  </a:lnTo>
                  <a:lnTo>
                    <a:pt x="1310" y="13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5314348" y="2951261"/>
              <a:ext cx="596900" cy="568325"/>
            </a:xfrm>
            <a:custGeom>
              <a:avLst/>
              <a:gdLst>
                <a:gd name="T0" fmla="*/ 453 w 548"/>
                <a:gd name="T1" fmla="*/ 368 h 530"/>
                <a:gd name="T2" fmla="*/ 508 w 548"/>
                <a:gd name="T3" fmla="*/ 281 h 530"/>
                <a:gd name="T4" fmla="*/ 547 w 548"/>
                <a:gd name="T5" fmla="*/ 239 h 530"/>
                <a:gd name="T6" fmla="*/ 542 w 548"/>
                <a:gd name="T7" fmla="*/ 197 h 530"/>
                <a:gd name="T8" fmla="*/ 503 w 548"/>
                <a:gd name="T9" fmla="*/ 153 h 530"/>
                <a:gd name="T10" fmla="*/ 497 w 548"/>
                <a:gd name="T11" fmla="*/ 117 h 530"/>
                <a:gd name="T12" fmla="*/ 429 w 548"/>
                <a:gd name="T13" fmla="*/ 22 h 530"/>
                <a:gd name="T14" fmla="*/ 423 w 548"/>
                <a:gd name="T15" fmla="*/ 32 h 530"/>
                <a:gd name="T16" fmla="*/ 411 w 548"/>
                <a:gd name="T17" fmla="*/ 45 h 530"/>
                <a:gd name="T18" fmla="*/ 382 w 548"/>
                <a:gd name="T19" fmla="*/ 13 h 530"/>
                <a:gd name="T20" fmla="*/ 337 w 548"/>
                <a:gd name="T21" fmla="*/ 0 h 530"/>
                <a:gd name="T22" fmla="*/ 337 w 548"/>
                <a:gd name="T23" fmla="*/ 13 h 530"/>
                <a:gd name="T24" fmla="*/ 337 w 548"/>
                <a:gd name="T25" fmla="*/ 32 h 530"/>
                <a:gd name="T26" fmla="*/ 320 w 548"/>
                <a:gd name="T27" fmla="*/ 47 h 530"/>
                <a:gd name="T28" fmla="*/ 283 w 548"/>
                <a:gd name="T29" fmla="*/ 82 h 530"/>
                <a:gd name="T30" fmla="*/ 246 w 548"/>
                <a:gd name="T31" fmla="*/ 82 h 530"/>
                <a:gd name="T32" fmla="*/ 232 w 548"/>
                <a:gd name="T33" fmla="*/ 107 h 530"/>
                <a:gd name="T34" fmla="*/ 218 w 548"/>
                <a:gd name="T35" fmla="*/ 107 h 530"/>
                <a:gd name="T36" fmla="*/ 191 w 548"/>
                <a:gd name="T37" fmla="*/ 134 h 530"/>
                <a:gd name="T38" fmla="*/ 175 w 548"/>
                <a:gd name="T39" fmla="*/ 134 h 530"/>
                <a:gd name="T40" fmla="*/ 144 w 548"/>
                <a:gd name="T41" fmla="*/ 166 h 530"/>
                <a:gd name="T42" fmla="*/ 125 w 548"/>
                <a:gd name="T43" fmla="*/ 171 h 530"/>
                <a:gd name="T44" fmla="*/ 82 w 548"/>
                <a:gd name="T45" fmla="*/ 235 h 530"/>
                <a:gd name="T46" fmla="*/ 55 w 548"/>
                <a:gd name="T47" fmla="*/ 196 h 530"/>
                <a:gd name="T48" fmla="*/ 26 w 548"/>
                <a:gd name="T49" fmla="*/ 176 h 530"/>
                <a:gd name="T50" fmla="*/ 12 w 548"/>
                <a:gd name="T51" fmla="*/ 190 h 530"/>
                <a:gd name="T52" fmla="*/ 28 w 548"/>
                <a:gd name="T53" fmla="*/ 277 h 530"/>
                <a:gd name="T54" fmla="*/ 14 w 548"/>
                <a:gd name="T55" fmla="*/ 307 h 530"/>
                <a:gd name="T56" fmla="*/ 0 w 548"/>
                <a:gd name="T57" fmla="*/ 350 h 530"/>
                <a:gd name="T58" fmla="*/ 42 w 548"/>
                <a:gd name="T59" fmla="*/ 377 h 530"/>
                <a:gd name="T60" fmla="*/ 62 w 548"/>
                <a:gd name="T61" fmla="*/ 380 h 530"/>
                <a:gd name="T62" fmla="*/ 92 w 548"/>
                <a:gd name="T63" fmla="*/ 421 h 530"/>
                <a:gd name="T64" fmla="*/ 115 w 548"/>
                <a:gd name="T65" fmla="*/ 409 h 530"/>
                <a:gd name="T66" fmla="*/ 149 w 548"/>
                <a:gd name="T67" fmla="*/ 368 h 530"/>
                <a:gd name="T68" fmla="*/ 182 w 548"/>
                <a:gd name="T69" fmla="*/ 308 h 530"/>
                <a:gd name="T70" fmla="*/ 240 w 548"/>
                <a:gd name="T71" fmla="*/ 296 h 530"/>
                <a:gd name="T72" fmla="*/ 276 w 548"/>
                <a:gd name="T73" fmla="*/ 332 h 530"/>
                <a:gd name="T74" fmla="*/ 251 w 548"/>
                <a:gd name="T75" fmla="*/ 392 h 530"/>
                <a:gd name="T76" fmla="*/ 218 w 548"/>
                <a:gd name="T77" fmla="*/ 445 h 530"/>
                <a:gd name="T78" fmla="*/ 246 w 548"/>
                <a:gd name="T79" fmla="*/ 467 h 530"/>
                <a:gd name="T80" fmla="*/ 246 w 548"/>
                <a:gd name="T81" fmla="*/ 494 h 530"/>
                <a:gd name="T82" fmla="*/ 223 w 548"/>
                <a:gd name="T83" fmla="*/ 518 h 530"/>
                <a:gd name="T84" fmla="*/ 228 w 548"/>
                <a:gd name="T85" fmla="*/ 529 h 530"/>
                <a:gd name="T86" fmla="*/ 269 w 548"/>
                <a:gd name="T87" fmla="*/ 507 h 530"/>
                <a:gd name="T88" fmla="*/ 330 w 548"/>
                <a:gd name="T89" fmla="*/ 425 h 530"/>
                <a:gd name="T90" fmla="*/ 423 w 548"/>
                <a:gd name="T91" fmla="*/ 374 h 530"/>
                <a:gd name="T92" fmla="*/ 453 w 548"/>
                <a:gd name="T93" fmla="*/ 368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48" h="530">
                  <a:moveTo>
                    <a:pt x="453" y="368"/>
                  </a:moveTo>
                  <a:lnTo>
                    <a:pt x="508" y="281"/>
                  </a:lnTo>
                  <a:lnTo>
                    <a:pt x="547" y="239"/>
                  </a:lnTo>
                  <a:lnTo>
                    <a:pt x="542" y="197"/>
                  </a:lnTo>
                  <a:lnTo>
                    <a:pt x="503" y="153"/>
                  </a:lnTo>
                  <a:lnTo>
                    <a:pt x="497" y="117"/>
                  </a:lnTo>
                  <a:lnTo>
                    <a:pt x="429" y="22"/>
                  </a:lnTo>
                  <a:lnTo>
                    <a:pt x="423" y="32"/>
                  </a:lnTo>
                  <a:lnTo>
                    <a:pt x="411" y="45"/>
                  </a:lnTo>
                  <a:lnTo>
                    <a:pt x="382" y="13"/>
                  </a:lnTo>
                  <a:lnTo>
                    <a:pt x="337" y="0"/>
                  </a:lnTo>
                  <a:lnTo>
                    <a:pt x="337" y="13"/>
                  </a:lnTo>
                  <a:lnTo>
                    <a:pt x="337" y="32"/>
                  </a:lnTo>
                  <a:lnTo>
                    <a:pt x="320" y="47"/>
                  </a:lnTo>
                  <a:lnTo>
                    <a:pt x="283" y="82"/>
                  </a:lnTo>
                  <a:lnTo>
                    <a:pt x="246" y="82"/>
                  </a:lnTo>
                  <a:lnTo>
                    <a:pt x="232" y="107"/>
                  </a:lnTo>
                  <a:lnTo>
                    <a:pt x="218" y="107"/>
                  </a:lnTo>
                  <a:lnTo>
                    <a:pt x="191" y="134"/>
                  </a:lnTo>
                  <a:lnTo>
                    <a:pt x="175" y="134"/>
                  </a:lnTo>
                  <a:lnTo>
                    <a:pt x="144" y="166"/>
                  </a:lnTo>
                  <a:lnTo>
                    <a:pt x="125" y="171"/>
                  </a:lnTo>
                  <a:lnTo>
                    <a:pt x="82" y="235"/>
                  </a:lnTo>
                  <a:lnTo>
                    <a:pt x="55" y="196"/>
                  </a:lnTo>
                  <a:lnTo>
                    <a:pt x="26" y="176"/>
                  </a:lnTo>
                  <a:lnTo>
                    <a:pt x="12" y="190"/>
                  </a:lnTo>
                  <a:lnTo>
                    <a:pt x="28" y="277"/>
                  </a:lnTo>
                  <a:lnTo>
                    <a:pt x="14" y="307"/>
                  </a:lnTo>
                  <a:lnTo>
                    <a:pt x="0" y="350"/>
                  </a:lnTo>
                  <a:lnTo>
                    <a:pt x="42" y="377"/>
                  </a:lnTo>
                  <a:lnTo>
                    <a:pt x="62" y="380"/>
                  </a:lnTo>
                  <a:lnTo>
                    <a:pt x="92" y="421"/>
                  </a:lnTo>
                  <a:lnTo>
                    <a:pt x="115" y="409"/>
                  </a:lnTo>
                  <a:lnTo>
                    <a:pt x="149" y="368"/>
                  </a:lnTo>
                  <a:lnTo>
                    <a:pt x="182" y="308"/>
                  </a:lnTo>
                  <a:lnTo>
                    <a:pt x="240" y="296"/>
                  </a:lnTo>
                  <a:lnTo>
                    <a:pt x="276" y="332"/>
                  </a:lnTo>
                  <a:lnTo>
                    <a:pt x="251" y="392"/>
                  </a:lnTo>
                  <a:lnTo>
                    <a:pt x="218" y="445"/>
                  </a:lnTo>
                  <a:lnTo>
                    <a:pt x="246" y="467"/>
                  </a:lnTo>
                  <a:lnTo>
                    <a:pt x="246" y="494"/>
                  </a:lnTo>
                  <a:lnTo>
                    <a:pt x="223" y="518"/>
                  </a:lnTo>
                  <a:lnTo>
                    <a:pt x="228" y="529"/>
                  </a:lnTo>
                  <a:lnTo>
                    <a:pt x="269" y="507"/>
                  </a:lnTo>
                  <a:lnTo>
                    <a:pt x="330" y="425"/>
                  </a:lnTo>
                  <a:lnTo>
                    <a:pt x="423" y="374"/>
                  </a:lnTo>
                  <a:lnTo>
                    <a:pt x="453" y="368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Freeform 8"/>
            <p:cNvSpPr>
              <a:spLocks/>
            </p:cNvSpPr>
            <p:nvPr/>
          </p:nvSpPr>
          <p:spPr bwMode="auto">
            <a:xfrm>
              <a:off x="5458810" y="2630586"/>
              <a:ext cx="869950" cy="579438"/>
            </a:xfrm>
            <a:custGeom>
              <a:avLst/>
              <a:gdLst>
                <a:gd name="T0" fmla="*/ 768 w 793"/>
                <a:gd name="T1" fmla="*/ 148 h 540"/>
                <a:gd name="T2" fmla="*/ 705 w 793"/>
                <a:gd name="T3" fmla="*/ 136 h 540"/>
                <a:gd name="T4" fmla="*/ 681 w 793"/>
                <a:gd name="T5" fmla="*/ 133 h 540"/>
                <a:gd name="T6" fmla="*/ 625 w 793"/>
                <a:gd name="T7" fmla="*/ 163 h 540"/>
                <a:gd name="T8" fmla="*/ 600 w 793"/>
                <a:gd name="T9" fmla="*/ 178 h 540"/>
                <a:gd name="T10" fmla="*/ 554 w 793"/>
                <a:gd name="T11" fmla="*/ 144 h 540"/>
                <a:gd name="T12" fmla="*/ 511 w 793"/>
                <a:gd name="T13" fmla="*/ 108 h 540"/>
                <a:gd name="T14" fmla="*/ 504 w 793"/>
                <a:gd name="T15" fmla="*/ 156 h 540"/>
                <a:gd name="T16" fmla="*/ 460 w 793"/>
                <a:gd name="T17" fmla="*/ 108 h 540"/>
                <a:gd name="T18" fmla="*/ 423 w 793"/>
                <a:gd name="T19" fmla="*/ 70 h 540"/>
                <a:gd name="T20" fmla="*/ 342 w 793"/>
                <a:gd name="T21" fmla="*/ 70 h 540"/>
                <a:gd name="T22" fmla="*/ 301 w 793"/>
                <a:gd name="T23" fmla="*/ 39 h 540"/>
                <a:gd name="T24" fmla="*/ 241 w 793"/>
                <a:gd name="T25" fmla="*/ 61 h 540"/>
                <a:gd name="T26" fmla="*/ 180 w 793"/>
                <a:gd name="T27" fmla="*/ 45 h 540"/>
                <a:gd name="T28" fmla="*/ 98 w 793"/>
                <a:gd name="T29" fmla="*/ 9 h 540"/>
                <a:gd name="T30" fmla="*/ 73 w 793"/>
                <a:gd name="T31" fmla="*/ 66 h 540"/>
                <a:gd name="T32" fmla="*/ 0 w 793"/>
                <a:gd name="T33" fmla="*/ 70 h 540"/>
                <a:gd name="T34" fmla="*/ 39 w 793"/>
                <a:gd name="T35" fmla="*/ 108 h 540"/>
                <a:gd name="T36" fmla="*/ 44 w 793"/>
                <a:gd name="T37" fmla="*/ 176 h 540"/>
                <a:gd name="T38" fmla="*/ 66 w 793"/>
                <a:gd name="T39" fmla="*/ 231 h 540"/>
                <a:gd name="T40" fmla="*/ 130 w 793"/>
                <a:gd name="T41" fmla="*/ 195 h 540"/>
                <a:gd name="T42" fmla="*/ 180 w 793"/>
                <a:gd name="T43" fmla="*/ 296 h 540"/>
                <a:gd name="T44" fmla="*/ 208 w 793"/>
                <a:gd name="T45" fmla="*/ 298 h 540"/>
                <a:gd name="T46" fmla="*/ 283 w 793"/>
                <a:gd name="T47" fmla="*/ 344 h 540"/>
                <a:gd name="T48" fmla="*/ 301 w 793"/>
                <a:gd name="T49" fmla="*/ 320 h 540"/>
                <a:gd name="T50" fmla="*/ 375 w 793"/>
                <a:gd name="T51" fmla="*/ 452 h 540"/>
                <a:gd name="T52" fmla="*/ 418 w 793"/>
                <a:gd name="T53" fmla="*/ 539 h 540"/>
                <a:gd name="T54" fmla="*/ 483 w 793"/>
                <a:gd name="T55" fmla="*/ 426 h 540"/>
                <a:gd name="T56" fmla="*/ 534 w 793"/>
                <a:gd name="T57" fmla="*/ 440 h 540"/>
                <a:gd name="T58" fmla="*/ 609 w 793"/>
                <a:gd name="T59" fmla="*/ 415 h 540"/>
                <a:gd name="T60" fmla="*/ 591 w 793"/>
                <a:gd name="T61" fmla="*/ 364 h 540"/>
                <a:gd name="T62" fmla="*/ 664 w 793"/>
                <a:gd name="T63" fmla="*/ 307 h 540"/>
                <a:gd name="T64" fmla="*/ 694 w 793"/>
                <a:gd name="T65" fmla="*/ 252 h 540"/>
                <a:gd name="T66" fmla="*/ 716 w 793"/>
                <a:gd name="T67" fmla="*/ 220 h 540"/>
                <a:gd name="T68" fmla="*/ 745 w 793"/>
                <a:gd name="T69" fmla="*/ 246 h 540"/>
                <a:gd name="T70" fmla="*/ 792 w 793"/>
                <a:gd name="T71" fmla="*/ 16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93" h="540">
                  <a:moveTo>
                    <a:pt x="784" y="151"/>
                  </a:moveTo>
                  <a:lnTo>
                    <a:pt x="768" y="148"/>
                  </a:lnTo>
                  <a:lnTo>
                    <a:pt x="742" y="148"/>
                  </a:lnTo>
                  <a:lnTo>
                    <a:pt x="705" y="136"/>
                  </a:lnTo>
                  <a:lnTo>
                    <a:pt x="694" y="115"/>
                  </a:lnTo>
                  <a:lnTo>
                    <a:pt x="681" y="133"/>
                  </a:lnTo>
                  <a:lnTo>
                    <a:pt x="664" y="120"/>
                  </a:lnTo>
                  <a:lnTo>
                    <a:pt x="625" y="163"/>
                  </a:lnTo>
                  <a:lnTo>
                    <a:pt x="618" y="176"/>
                  </a:lnTo>
                  <a:lnTo>
                    <a:pt x="600" y="178"/>
                  </a:lnTo>
                  <a:lnTo>
                    <a:pt x="576" y="151"/>
                  </a:lnTo>
                  <a:lnTo>
                    <a:pt x="554" y="144"/>
                  </a:lnTo>
                  <a:lnTo>
                    <a:pt x="529" y="94"/>
                  </a:lnTo>
                  <a:lnTo>
                    <a:pt x="511" y="108"/>
                  </a:lnTo>
                  <a:lnTo>
                    <a:pt x="517" y="148"/>
                  </a:lnTo>
                  <a:lnTo>
                    <a:pt x="504" y="156"/>
                  </a:lnTo>
                  <a:lnTo>
                    <a:pt x="472" y="122"/>
                  </a:lnTo>
                  <a:lnTo>
                    <a:pt x="460" y="108"/>
                  </a:lnTo>
                  <a:lnTo>
                    <a:pt x="435" y="108"/>
                  </a:lnTo>
                  <a:lnTo>
                    <a:pt x="423" y="70"/>
                  </a:lnTo>
                  <a:lnTo>
                    <a:pt x="388" y="51"/>
                  </a:lnTo>
                  <a:lnTo>
                    <a:pt x="342" y="70"/>
                  </a:lnTo>
                  <a:lnTo>
                    <a:pt x="325" y="66"/>
                  </a:lnTo>
                  <a:lnTo>
                    <a:pt x="301" y="39"/>
                  </a:lnTo>
                  <a:lnTo>
                    <a:pt x="262" y="61"/>
                  </a:lnTo>
                  <a:lnTo>
                    <a:pt x="241" y="61"/>
                  </a:lnTo>
                  <a:lnTo>
                    <a:pt x="216" y="70"/>
                  </a:lnTo>
                  <a:lnTo>
                    <a:pt x="180" y="45"/>
                  </a:lnTo>
                  <a:lnTo>
                    <a:pt x="154" y="0"/>
                  </a:lnTo>
                  <a:lnTo>
                    <a:pt x="98" y="9"/>
                  </a:lnTo>
                  <a:lnTo>
                    <a:pt x="75" y="37"/>
                  </a:lnTo>
                  <a:lnTo>
                    <a:pt x="73" y="66"/>
                  </a:lnTo>
                  <a:lnTo>
                    <a:pt x="7" y="48"/>
                  </a:lnTo>
                  <a:lnTo>
                    <a:pt x="0" y="70"/>
                  </a:lnTo>
                  <a:lnTo>
                    <a:pt x="4" y="82"/>
                  </a:lnTo>
                  <a:lnTo>
                    <a:pt x="39" y="108"/>
                  </a:lnTo>
                  <a:lnTo>
                    <a:pt x="39" y="144"/>
                  </a:lnTo>
                  <a:lnTo>
                    <a:pt x="44" y="176"/>
                  </a:lnTo>
                  <a:lnTo>
                    <a:pt x="64" y="206"/>
                  </a:lnTo>
                  <a:lnTo>
                    <a:pt x="66" y="231"/>
                  </a:lnTo>
                  <a:lnTo>
                    <a:pt x="80" y="241"/>
                  </a:lnTo>
                  <a:lnTo>
                    <a:pt x="130" y="195"/>
                  </a:lnTo>
                  <a:lnTo>
                    <a:pt x="180" y="259"/>
                  </a:lnTo>
                  <a:lnTo>
                    <a:pt x="180" y="296"/>
                  </a:lnTo>
                  <a:lnTo>
                    <a:pt x="208" y="312"/>
                  </a:lnTo>
                  <a:lnTo>
                    <a:pt x="208" y="298"/>
                  </a:lnTo>
                  <a:lnTo>
                    <a:pt x="253" y="312"/>
                  </a:lnTo>
                  <a:lnTo>
                    <a:pt x="283" y="344"/>
                  </a:lnTo>
                  <a:lnTo>
                    <a:pt x="295" y="330"/>
                  </a:lnTo>
                  <a:lnTo>
                    <a:pt x="301" y="320"/>
                  </a:lnTo>
                  <a:lnTo>
                    <a:pt x="368" y="415"/>
                  </a:lnTo>
                  <a:lnTo>
                    <a:pt x="375" y="452"/>
                  </a:lnTo>
                  <a:lnTo>
                    <a:pt x="414" y="495"/>
                  </a:lnTo>
                  <a:lnTo>
                    <a:pt x="418" y="539"/>
                  </a:lnTo>
                  <a:lnTo>
                    <a:pt x="452" y="517"/>
                  </a:lnTo>
                  <a:lnTo>
                    <a:pt x="483" y="426"/>
                  </a:lnTo>
                  <a:lnTo>
                    <a:pt x="499" y="420"/>
                  </a:lnTo>
                  <a:lnTo>
                    <a:pt x="534" y="440"/>
                  </a:lnTo>
                  <a:lnTo>
                    <a:pt x="591" y="433"/>
                  </a:lnTo>
                  <a:lnTo>
                    <a:pt x="609" y="415"/>
                  </a:lnTo>
                  <a:lnTo>
                    <a:pt x="583" y="375"/>
                  </a:lnTo>
                  <a:lnTo>
                    <a:pt x="591" y="364"/>
                  </a:lnTo>
                  <a:lnTo>
                    <a:pt x="642" y="346"/>
                  </a:lnTo>
                  <a:lnTo>
                    <a:pt x="664" y="307"/>
                  </a:lnTo>
                  <a:lnTo>
                    <a:pt x="691" y="294"/>
                  </a:lnTo>
                  <a:lnTo>
                    <a:pt x="694" y="252"/>
                  </a:lnTo>
                  <a:lnTo>
                    <a:pt x="700" y="225"/>
                  </a:lnTo>
                  <a:lnTo>
                    <a:pt x="716" y="220"/>
                  </a:lnTo>
                  <a:lnTo>
                    <a:pt x="729" y="235"/>
                  </a:lnTo>
                  <a:lnTo>
                    <a:pt x="745" y="246"/>
                  </a:lnTo>
                  <a:lnTo>
                    <a:pt x="782" y="199"/>
                  </a:lnTo>
                  <a:lnTo>
                    <a:pt x="792" y="160"/>
                  </a:lnTo>
                  <a:lnTo>
                    <a:pt x="784" y="151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3299810" y="4803874"/>
              <a:ext cx="947738" cy="962025"/>
            </a:xfrm>
            <a:custGeom>
              <a:avLst/>
              <a:gdLst>
                <a:gd name="T0" fmla="*/ 756 w 867"/>
                <a:gd name="T1" fmla="*/ 139 h 900"/>
                <a:gd name="T2" fmla="*/ 695 w 867"/>
                <a:gd name="T3" fmla="*/ 156 h 900"/>
                <a:gd name="T4" fmla="*/ 671 w 867"/>
                <a:gd name="T5" fmla="*/ 110 h 900"/>
                <a:gd name="T6" fmla="*/ 658 w 867"/>
                <a:gd name="T7" fmla="*/ 78 h 900"/>
                <a:gd name="T8" fmla="*/ 616 w 867"/>
                <a:gd name="T9" fmla="*/ 80 h 900"/>
                <a:gd name="T10" fmla="*/ 591 w 867"/>
                <a:gd name="T11" fmla="*/ 117 h 900"/>
                <a:gd name="T12" fmla="*/ 591 w 867"/>
                <a:gd name="T13" fmla="*/ 157 h 900"/>
                <a:gd name="T14" fmla="*/ 540 w 867"/>
                <a:gd name="T15" fmla="*/ 313 h 900"/>
                <a:gd name="T16" fmla="*/ 497 w 867"/>
                <a:gd name="T17" fmla="*/ 322 h 900"/>
                <a:gd name="T18" fmla="*/ 416 w 867"/>
                <a:gd name="T19" fmla="*/ 345 h 900"/>
                <a:gd name="T20" fmla="*/ 296 w 867"/>
                <a:gd name="T21" fmla="*/ 156 h 900"/>
                <a:gd name="T22" fmla="*/ 255 w 867"/>
                <a:gd name="T23" fmla="*/ 124 h 900"/>
                <a:gd name="T24" fmla="*/ 245 w 867"/>
                <a:gd name="T25" fmla="*/ 80 h 900"/>
                <a:gd name="T26" fmla="*/ 188 w 867"/>
                <a:gd name="T27" fmla="*/ 110 h 900"/>
                <a:gd name="T28" fmla="*/ 163 w 867"/>
                <a:gd name="T29" fmla="*/ 0 h 900"/>
                <a:gd name="T30" fmla="*/ 121 w 867"/>
                <a:gd name="T31" fmla="*/ 44 h 900"/>
                <a:gd name="T32" fmla="*/ 116 w 867"/>
                <a:gd name="T33" fmla="*/ 112 h 900"/>
                <a:gd name="T34" fmla="*/ 88 w 867"/>
                <a:gd name="T35" fmla="*/ 100 h 900"/>
                <a:gd name="T36" fmla="*/ 88 w 867"/>
                <a:gd name="T37" fmla="*/ 182 h 900"/>
                <a:gd name="T38" fmla="*/ 121 w 867"/>
                <a:gd name="T39" fmla="*/ 192 h 900"/>
                <a:gd name="T40" fmla="*/ 117 w 867"/>
                <a:gd name="T41" fmla="*/ 367 h 900"/>
                <a:gd name="T42" fmla="*/ 20 w 867"/>
                <a:gd name="T43" fmla="*/ 482 h 900"/>
                <a:gd name="T44" fmla="*/ 0 w 867"/>
                <a:gd name="T45" fmla="*/ 514 h 900"/>
                <a:gd name="T46" fmla="*/ 2 w 867"/>
                <a:gd name="T47" fmla="*/ 583 h 900"/>
                <a:gd name="T48" fmla="*/ 57 w 867"/>
                <a:gd name="T49" fmla="*/ 572 h 900"/>
                <a:gd name="T50" fmla="*/ 116 w 867"/>
                <a:gd name="T51" fmla="*/ 597 h 900"/>
                <a:gd name="T52" fmla="*/ 133 w 867"/>
                <a:gd name="T53" fmla="*/ 660 h 900"/>
                <a:gd name="T54" fmla="*/ 179 w 867"/>
                <a:gd name="T55" fmla="*/ 672 h 900"/>
                <a:gd name="T56" fmla="*/ 177 w 867"/>
                <a:gd name="T57" fmla="*/ 709 h 900"/>
                <a:gd name="T58" fmla="*/ 160 w 867"/>
                <a:gd name="T59" fmla="*/ 775 h 900"/>
                <a:gd name="T60" fmla="*/ 195 w 867"/>
                <a:gd name="T61" fmla="*/ 790 h 900"/>
                <a:gd name="T62" fmla="*/ 230 w 867"/>
                <a:gd name="T63" fmla="*/ 820 h 900"/>
                <a:gd name="T64" fmla="*/ 297 w 867"/>
                <a:gd name="T65" fmla="*/ 861 h 900"/>
                <a:gd name="T66" fmla="*/ 361 w 867"/>
                <a:gd name="T67" fmla="*/ 841 h 900"/>
                <a:gd name="T68" fmla="*/ 368 w 867"/>
                <a:gd name="T69" fmla="*/ 882 h 900"/>
                <a:gd name="T70" fmla="*/ 409 w 867"/>
                <a:gd name="T71" fmla="*/ 891 h 900"/>
                <a:gd name="T72" fmla="*/ 428 w 867"/>
                <a:gd name="T73" fmla="*/ 886 h 900"/>
                <a:gd name="T74" fmla="*/ 410 w 867"/>
                <a:gd name="T75" fmla="*/ 775 h 900"/>
                <a:gd name="T76" fmla="*/ 465 w 867"/>
                <a:gd name="T77" fmla="*/ 756 h 900"/>
                <a:gd name="T78" fmla="*/ 497 w 867"/>
                <a:gd name="T79" fmla="*/ 728 h 900"/>
                <a:gd name="T80" fmla="*/ 578 w 867"/>
                <a:gd name="T81" fmla="*/ 726 h 900"/>
                <a:gd name="T82" fmla="*/ 616 w 867"/>
                <a:gd name="T83" fmla="*/ 721 h 900"/>
                <a:gd name="T84" fmla="*/ 647 w 867"/>
                <a:gd name="T85" fmla="*/ 745 h 900"/>
                <a:gd name="T86" fmla="*/ 676 w 867"/>
                <a:gd name="T87" fmla="*/ 714 h 900"/>
                <a:gd name="T88" fmla="*/ 713 w 867"/>
                <a:gd name="T89" fmla="*/ 716 h 900"/>
                <a:gd name="T90" fmla="*/ 762 w 867"/>
                <a:gd name="T91" fmla="*/ 660 h 900"/>
                <a:gd name="T92" fmla="*/ 809 w 867"/>
                <a:gd name="T93" fmla="*/ 672 h 900"/>
                <a:gd name="T94" fmla="*/ 846 w 867"/>
                <a:gd name="T95" fmla="*/ 636 h 900"/>
                <a:gd name="T96" fmla="*/ 866 w 867"/>
                <a:gd name="T97" fmla="*/ 595 h 900"/>
                <a:gd name="T98" fmla="*/ 771 w 867"/>
                <a:gd name="T99" fmla="*/ 561 h 900"/>
                <a:gd name="T100" fmla="*/ 734 w 867"/>
                <a:gd name="T101" fmla="*/ 538 h 900"/>
                <a:gd name="T102" fmla="*/ 694 w 867"/>
                <a:gd name="T103" fmla="*/ 512 h 900"/>
                <a:gd name="T104" fmla="*/ 706 w 867"/>
                <a:gd name="T105" fmla="*/ 438 h 900"/>
                <a:gd name="T106" fmla="*/ 695 w 867"/>
                <a:gd name="T107" fmla="*/ 302 h 900"/>
                <a:gd name="T108" fmla="*/ 628 w 867"/>
                <a:gd name="T109" fmla="*/ 306 h 900"/>
                <a:gd name="T110" fmla="*/ 616 w 867"/>
                <a:gd name="T111" fmla="*/ 258 h 900"/>
                <a:gd name="T112" fmla="*/ 630 w 867"/>
                <a:gd name="T113" fmla="*/ 210 h 900"/>
                <a:gd name="T114" fmla="*/ 671 w 867"/>
                <a:gd name="T115" fmla="*/ 207 h 900"/>
                <a:gd name="T116" fmla="*/ 752 w 867"/>
                <a:gd name="T117" fmla="*/ 207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67" h="900">
                  <a:moveTo>
                    <a:pt x="762" y="165"/>
                  </a:moveTo>
                  <a:lnTo>
                    <a:pt x="756" y="139"/>
                  </a:lnTo>
                  <a:lnTo>
                    <a:pt x="734" y="133"/>
                  </a:lnTo>
                  <a:lnTo>
                    <a:pt x="695" y="156"/>
                  </a:lnTo>
                  <a:lnTo>
                    <a:pt x="671" y="142"/>
                  </a:lnTo>
                  <a:lnTo>
                    <a:pt x="671" y="110"/>
                  </a:lnTo>
                  <a:lnTo>
                    <a:pt x="658" y="96"/>
                  </a:lnTo>
                  <a:lnTo>
                    <a:pt x="658" y="78"/>
                  </a:lnTo>
                  <a:lnTo>
                    <a:pt x="623" y="72"/>
                  </a:lnTo>
                  <a:lnTo>
                    <a:pt x="616" y="80"/>
                  </a:lnTo>
                  <a:lnTo>
                    <a:pt x="621" y="105"/>
                  </a:lnTo>
                  <a:lnTo>
                    <a:pt x="591" y="117"/>
                  </a:lnTo>
                  <a:lnTo>
                    <a:pt x="585" y="134"/>
                  </a:lnTo>
                  <a:lnTo>
                    <a:pt x="591" y="157"/>
                  </a:lnTo>
                  <a:lnTo>
                    <a:pt x="528" y="229"/>
                  </a:lnTo>
                  <a:lnTo>
                    <a:pt x="540" y="313"/>
                  </a:lnTo>
                  <a:lnTo>
                    <a:pt x="510" y="337"/>
                  </a:lnTo>
                  <a:lnTo>
                    <a:pt x="497" y="322"/>
                  </a:lnTo>
                  <a:lnTo>
                    <a:pt x="437" y="357"/>
                  </a:lnTo>
                  <a:lnTo>
                    <a:pt x="416" y="345"/>
                  </a:lnTo>
                  <a:lnTo>
                    <a:pt x="329" y="180"/>
                  </a:lnTo>
                  <a:lnTo>
                    <a:pt x="296" y="156"/>
                  </a:lnTo>
                  <a:lnTo>
                    <a:pt x="268" y="147"/>
                  </a:lnTo>
                  <a:lnTo>
                    <a:pt x="255" y="124"/>
                  </a:lnTo>
                  <a:lnTo>
                    <a:pt x="271" y="100"/>
                  </a:lnTo>
                  <a:lnTo>
                    <a:pt x="245" y="80"/>
                  </a:lnTo>
                  <a:lnTo>
                    <a:pt x="217" y="105"/>
                  </a:lnTo>
                  <a:lnTo>
                    <a:pt x="188" y="110"/>
                  </a:lnTo>
                  <a:lnTo>
                    <a:pt x="167" y="22"/>
                  </a:lnTo>
                  <a:lnTo>
                    <a:pt x="163" y="0"/>
                  </a:lnTo>
                  <a:lnTo>
                    <a:pt x="133" y="37"/>
                  </a:lnTo>
                  <a:lnTo>
                    <a:pt x="121" y="44"/>
                  </a:lnTo>
                  <a:lnTo>
                    <a:pt x="122" y="100"/>
                  </a:lnTo>
                  <a:lnTo>
                    <a:pt x="116" y="112"/>
                  </a:lnTo>
                  <a:lnTo>
                    <a:pt x="100" y="112"/>
                  </a:lnTo>
                  <a:lnTo>
                    <a:pt x="88" y="100"/>
                  </a:lnTo>
                  <a:lnTo>
                    <a:pt x="73" y="117"/>
                  </a:lnTo>
                  <a:lnTo>
                    <a:pt x="88" y="182"/>
                  </a:lnTo>
                  <a:lnTo>
                    <a:pt x="105" y="182"/>
                  </a:lnTo>
                  <a:lnTo>
                    <a:pt x="121" y="192"/>
                  </a:lnTo>
                  <a:lnTo>
                    <a:pt x="125" y="231"/>
                  </a:lnTo>
                  <a:lnTo>
                    <a:pt x="117" y="367"/>
                  </a:lnTo>
                  <a:lnTo>
                    <a:pt x="25" y="451"/>
                  </a:lnTo>
                  <a:lnTo>
                    <a:pt x="20" y="482"/>
                  </a:lnTo>
                  <a:lnTo>
                    <a:pt x="2" y="496"/>
                  </a:lnTo>
                  <a:lnTo>
                    <a:pt x="0" y="514"/>
                  </a:lnTo>
                  <a:lnTo>
                    <a:pt x="15" y="553"/>
                  </a:lnTo>
                  <a:lnTo>
                    <a:pt x="2" y="583"/>
                  </a:lnTo>
                  <a:lnTo>
                    <a:pt x="10" y="585"/>
                  </a:lnTo>
                  <a:lnTo>
                    <a:pt x="57" y="572"/>
                  </a:lnTo>
                  <a:lnTo>
                    <a:pt x="122" y="571"/>
                  </a:lnTo>
                  <a:lnTo>
                    <a:pt x="116" y="597"/>
                  </a:lnTo>
                  <a:lnTo>
                    <a:pt x="127" y="622"/>
                  </a:lnTo>
                  <a:lnTo>
                    <a:pt x="133" y="660"/>
                  </a:lnTo>
                  <a:lnTo>
                    <a:pt x="140" y="672"/>
                  </a:lnTo>
                  <a:lnTo>
                    <a:pt x="179" y="672"/>
                  </a:lnTo>
                  <a:lnTo>
                    <a:pt x="197" y="684"/>
                  </a:lnTo>
                  <a:lnTo>
                    <a:pt x="177" y="709"/>
                  </a:lnTo>
                  <a:lnTo>
                    <a:pt x="175" y="740"/>
                  </a:lnTo>
                  <a:lnTo>
                    <a:pt x="160" y="775"/>
                  </a:lnTo>
                  <a:lnTo>
                    <a:pt x="170" y="788"/>
                  </a:lnTo>
                  <a:lnTo>
                    <a:pt x="195" y="790"/>
                  </a:lnTo>
                  <a:lnTo>
                    <a:pt x="236" y="806"/>
                  </a:lnTo>
                  <a:lnTo>
                    <a:pt x="230" y="820"/>
                  </a:lnTo>
                  <a:lnTo>
                    <a:pt x="257" y="861"/>
                  </a:lnTo>
                  <a:lnTo>
                    <a:pt x="297" y="861"/>
                  </a:lnTo>
                  <a:lnTo>
                    <a:pt x="347" y="831"/>
                  </a:lnTo>
                  <a:lnTo>
                    <a:pt x="361" y="841"/>
                  </a:lnTo>
                  <a:lnTo>
                    <a:pt x="361" y="856"/>
                  </a:lnTo>
                  <a:lnTo>
                    <a:pt x="368" y="882"/>
                  </a:lnTo>
                  <a:lnTo>
                    <a:pt x="381" y="894"/>
                  </a:lnTo>
                  <a:lnTo>
                    <a:pt x="409" y="891"/>
                  </a:lnTo>
                  <a:lnTo>
                    <a:pt x="418" y="899"/>
                  </a:lnTo>
                  <a:lnTo>
                    <a:pt x="428" y="886"/>
                  </a:lnTo>
                  <a:lnTo>
                    <a:pt x="428" y="848"/>
                  </a:lnTo>
                  <a:lnTo>
                    <a:pt x="410" y="775"/>
                  </a:lnTo>
                  <a:lnTo>
                    <a:pt x="423" y="756"/>
                  </a:lnTo>
                  <a:lnTo>
                    <a:pt x="465" y="756"/>
                  </a:lnTo>
                  <a:lnTo>
                    <a:pt x="474" y="756"/>
                  </a:lnTo>
                  <a:lnTo>
                    <a:pt x="497" y="728"/>
                  </a:lnTo>
                  <a:lnTo>
                    <a:pt x="555" y="745"/>
                  </a:lnTo>
                  <a:lnTo>
                    <a:pt x="578" y="726"/>
                  </a:lnTo>
                  <a:lnTo>
                    <a:pt x="591" y="738"/>
                  </a:lnTo>
                  <a:lnTo>
                    <a:pt x="616" y="721"/>
                  </a:lnTo>
                  <a:lnTo>
                    <a:pt x="640" y="745"/>
                  </a:lnTo>
                  <a:lnTo>
                    <a:pt x="647" y="745"/>
                  </a:lnTo>
                  <a:lnTo>
                    <a:pt x="656" y="733"/>
                  </a:lnTo>
                  <a:lnTo>
                    <a:pt x="676" y="714"/>
                  </a:lnTo>
                  <a:lnTo>
                    <a:pt x="683" y="721"/>
                  </a:lnTo>
                  <a:lnTo>
                    <a:pt x="713" y="716"/>
                  </a:lnTo>
                  <a:lnTo>
                    <a:pt x="738" y="693"/>
                  </a:lnTo>
                  <a:lnTo>
                    <a:pt x="762" y="660"/>
                  </a:lnTo>
                  <a:lnTo>
                    <a:pt x="792" y="655"/>
                  </a:lnTo>
                  <a:lnTo>
                    <a:pt x="809" y="672"/>
                  </a:lnTo>
                  <a:lnTo>
                    <a:pt x="821" y="637"/>
                  </a:lnTo>
                  <a:lnTo>
                    <a:pt x="846" y="636"/>
                  </a:lnTo>
                  <a:lnTo>
                    <a:pt x="856" y="627"/>
                  </a:lnTo>
                  <a:lnTo>
                    <a:pt x="866" y="595"/>
                  </a:lnTo>
                  <a:lnTo>
                    <a:pt x="854" y="578"/>
                  </a:lnTo>
                  <a:lnTo>
                    <a:pt x="771" y="561"/>
                  </a:lnTo>
                  <a:lnTo>
                    <a:pt x="756" y="538"/>
                  </a:lnTo>
                  <a:lnTo>
                    <a:pt x="734" y="538"/>
                  </a:lnTo>
                  <a:lnTo>
                    <a:pt x="708" y="538"/>
                  </a:lnTo>
                  <a:lnTo>
                    <a:pt x="694" y="512"/>
                  </a:lnTo>
                  <a:lnTo>
                    <a:pt x="694" y="496"/>
                  </a:lnTo>
                  <a:lnTo>
                    <a:pt x="706" y="438"/>
                  </a:lnTo>
                  <a:lnTo>
                    <a:pt x="671" y="405"/>
                  </a:lnTo>
                  <a:lnTo>
                    <a:pt x="695" y="302"/>
                  </a:lnTo>
                  <a:lnTo>
                    <a:pt x="681" y="288"/>
                  </a:lnTo>
                  <a:lnTo>
                    <a:pt x="628" y="306"/>
                  </a:lnTo>
                  <a:lnTo>
                    <a:pt x="616" y="283"/>
                  </a:lnTo>
                  <a:lnTo>
                    <a:pt x="616" y="258"/>
                  </a:lnTo>
                  <a:lnTo>
                    <a:pt x="603" y="246"/>
                  </a:lnTo>
                  <a:lnTo>
                    <a:pt x="630" y="210"/>
                  </a:lnTo>
                  <a:lnTo>
                    <a:pt x="658" y="219"/>
                  </a:lnTo>
                  <a:lnTo>
                    <a:pt x="671" y="207"/>
                  </a:lnTo>
                  <a:lnTo>
                    <a:pt x="725" y="214"/>
                  </a:lnTo>
                  <a:lnTo>
                    <a:pt x="752" y="207"/>
                  </a:lnTo>
                  <a:lnTo>
                    <a:pt x="762" y="165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9" name="Freeform 10"/>
            <p:cNvSpPr>
              <a:spLocks/>
            </p:cNvSpPr>
            <p:nvPr/>
          </p:nvSpPr>
          <p:spPr bwMode="auto">
            <a:xfrm>
              <a:off x="5031773" y="4603849"/>
              <a:ext cx="493712" cy="673100"/>
            </a:xfrm>
            <a:custGeom>
              <a:avLst/>
              <a:gdLst>
                <a:gd name="T0" fmla="*/ 9 w 449"/>
                <a:gd name="T1" fmla="*/ 138 h 630"/>
                <a:gd name="T2" fmla="*/ 38 w 449"/>
                <a:gd name="T3" fmla="*/ 194 h 630"/>
                <a:gd name="T4" fmla="*/ 40 w 449"/>
                <a:gd name="T5" fmla="*/ 223 h 630"/>
                <a:gd name="T6" fmla="*/ 27 w 449"/>
                <a:gd name="T7" fmla="*/ 253 h 630"/>
                <a:gd name="T8" fmla="*/ 4 w 449"/>
                <a:gd name="T9" fmla="*/ 270 h 630"/>
                <a:gd name="T10" fmla="*/ 0 w 449"/>
                <a:gd name="T11" fmla="*/ 322 h 630"/>
                <a:gd name="T12" fmla="*/ 7 w 449"/>
                <a:gd name="T13" fmla="*/ 331 h 630"/>
                <a:gd name="T14" fmla="*/ 19 w 449"/>
                <a:gd name="T15" fmla="*/ 326 h 630"/>
                <a:gd name="T16" fmla="*/ 27 w 449"/>
                <a:gd name="T17" fmla="*/ 331 h 630"/>
                <a:gd name="T18" fmla="*/ 27 w 449"/>
                <a:gd name="T19" fmla="*/ 366 h 630"/>
                <a:gd name="T20" fmla="*/ 40 w 449"/>
                <a:gd name="T21" fmla="*/ 405 h 630"/>
                <a:gd name="T22" fmla="*/ 58 w 449"/>
                <a:gd name="T23" fmla="*/ 412 h 630"/>
                <a:gd name="T24" fmla="*/ 61 w 449"/>
                <a:gd name="T25" fmla="*/ 471 h 630"/>
                <a:gd name="T26" fmla="*/ 50 w 449"/>
                <a:gd name="T27" fmla="*/ 510 h 630"/>
                <a:gd name="T28" fmla="*/ 61 w 449"/>
                <a:gd name="T29" fmla="*/ 528 h 630"/>
                <a:gd name="T30" fmla="*/ 81 w 449"/>
                <a:gd name="T31" fmla="*/ 547 h 630"/>
                <a:gd name="T32" fmla="*/ 126 w 449"/>
                <a:gd name="T33" fmla="*/ 535 h 630"/>
                <a:gd name="T34" fmla="*/ 136 w 449"/>
                <a:gd name="T35" fmla="*/ 553 h 630"/>
                <a:gd name="T36" fmla="*/ 120 w 449"/>
                <a:gd name="T37" fmla="*/ 572 h 630"/>
                <a:gd name="T38" fmla="*/ 97 w 449"/>
                <a:gd name="T39" fmla="*/ 608 h 630"/>
                <a:gd name="T40" fmla="*/ 97 w 449"/>
                <a:gd name="T41" fmla="*/ 618 h 630"/>
                <a:gd name="T42" fmla="*/ 112 w 449"/>
                <a:gd name="T43" fmla="*/ 629 h 630"/>
                <a:gd name="T44" fmla="*/ 209 w 449"/>
                <a:gd name="T45" fmla="*/ 588 h 630"/>
                <a:gd name="T46" fmla="*/ 244 w 449"/>
                <a:gd name="T47" fmla="*/ 608 h 630"/>
                <a:gd name="T48" fmla="*/ 253 w 449"/>
                <a:gd name="T49" fmla="*/ 598 h 630"/>
                <a:gd name="T50" fmla="*/ 244 w 449"/>
                <a:gd name="T51" fmla="*/ 576 h 630"/>
                <a:gd name="T52" fmla="*/ 246 w 449"/>
                <a:gd name="T53" fmla="*/ 562 h 630"/>
                <a:gd name="T54" fmla="*/ 261 w 449"/>
                <a:gd name="T55" fmla="*/ 472 h 630"/>
                <a:gd name="T56" fmla="*/ 275 w 449"/>
                <a:gd name="T57" fmla="*/ 452 h 630"/>
                <a:gd name="T58" fmla="*/ 282 w 449"/>
                <a:gd name="T59" fmla="*/ 427 h 630"/>
                <a:gd name="T60" fmla="*/ 299 w 449"/>
                <a:gd name="T61" fmla="*/ 390 h 630"/>
                <a:gd name="T62" fmla="*/ 289 w 449"/>
                <a:gd name="T63" fmla="*/ 375 h 630"/>
                <a:gd name="T64" fmla="*/ 292 w 449"/>
                <a:gd name="T65" fmla="*/ 344 h 630"/>
                <a:gd name="T66" fmla="*/ 334 w 449"/>
                <a:gd name="T67" fmla="*/ 296 h 630"/>
                <a:gd name="T68" fmla="*/ 333 w 449"/>
                <a:gd name="T69" fmla="*/ 264 h 630"/>
                <a:gd name="T70" fmla="*/ 358 w 449"/>
                <a:gd name="T71" fmla="*/ 218 h 630"/>
                <a:gd name="T72" fmla="*/ 385 w 449"/>
                <a:gd name="T73" fmla="*/ 226 h 630"/>
                <a:gd name="T74" fmla="*/ 438 w 449"/>
                <a:gd name="T75" fmla="*/ 186 h 630"/>
                <a:gd name="T76" fmla="*/ 448 w 449"/>
                <a:gd name="T77" fmla="*/ 166 h 630"/>
                <a:gd name="T78" fmla="*/ 414 w 449"/>
                <a:gd name="T79" fmla="*/ 103 h 630"/>
                <a:gd name="T80" fmla="*/ 392 w 449"/>
                <a:gd name="T81" fmla="*/ 70 h 630"/>
                <a:gd name="T82" fmla="*/ 408 w 449"/>
                <a:gd name="T83" fmla="*/ 56 h 630"/>
                <a:gd name="T84" fmla="*/ 388 w 449"/>
                <a:gd name="T85" fmla="*/ 37 h 630"/>
                <a:gd name="T86" fmla="*/ 336 w 449"/>
                <a:gd name="T87" fmla="*/ 37 h 630"/>
                <a:gd name="T88" fmla="*/ 315 w 449"/>
                <a:gd name="T89" fmla="*/ 12 h 630"/>
                <a:gd name="T90" fmla="*/ 273 w 449"/>
                <a:gd name="T91" fmla="*/ 54 h 630"/>
                <a:gd name="T92" fmla="*/ 258 w 449"/>
                <a:gd name="T93" fmla="*/ 46 h 630"/>
                <a:gd name="T94" fmla="*/ 275 w 449"/>
                <a:gd name="T95" fmla="*/ 14 h 630"/>
                <a:gd name="T96" fmla="*/ 273 w 449"/>
                <a:gd name="T97" fmla="*/ 4 h 630"/>
                <a:gd name="T98" fmla="*/ 258 w 449"/>
                <a:gd name="T99" fmla="*/ 0 h 630"/>
                <a:gd name="T100" fmla="*/ 209 w 449"/>
                <a:gd name="T101" fmla="*/ 27 h 630"/>
                <a:gd name="T102" fmla="*/ 171 w 449"/>
                <a:gd name="T103" fmla="*/ 39 h 630"/>
                <a:gd name="T104" fmla="*/ 138 w 449"/>
                <a:gd name="T105" fmla="*/ 37 h 630"/>
                <a:gd name="T106" fmla="*/ 70 w 449"/>
                <a:gd name="T107" fmla="*/ 100 h 630"/>
                <a:gd name="T108" fmla="*/ 34 w 449"/>
                <a:gd name="T109" fmla="*/ 112 h 630"/>
                <a:gd name="T110" fmla="*/ 9 w 449"/>
                <a:gd name="T111" fmla="*/ 138 h 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449" h="630">
                  <a:moveTo>
                    <a:pt x="9" y="138"/>
                  </a:moveTo>
                  <a:lnTo>
                    <a:pt x="38" y="194"/>
                  </a:lnTo>
                  <a:lnTo>
                    <a:pt x="40" y="223"/>
                  </a:lnTo>
                  <a:lnTo>
                    <a:pt x="27" y="253"/>
                  </a:lnTo>
                  <a:lnTo>
                    <a:pt x="4" y="270"/>
                  </a:lnTo>
                  <a:lnTo>
                    <a:pt x="0" y="322"/>
                  </a:lnTo>
                  <a:lnTo>
                    <a:pt x="7" y="331"/>
                  </a:lnTo>
                  <a:lnTo>
                    <a:pt x="19" y="326"/>
                  </a:lnTo>
                  <a:lnTo>
                    <a:pt x="27" y="331"/>
                  </a:lnTo>
                  <a:lnTo>
                    <a:pt x="27" y="366"/>
                  </a:lnTo>
                  <a:lnTo>
                    <a:pt x="40" y="405"/>
                  </a:lnTo>
                  <a:lnTo>
                    <a:pt x="58" y="412"/>
                  </a:lnTo>
                  <a:lnTo>
                    <a:pt x="61" y="471"/>
                  </a:lnTo>
                  <a:lnTo>
                    <a:pt x="50" y="510"/>
                  </a:lnTo>
                  <a:lnTo>
                    <a:pt x="61" y="528"/>
                  </a:lnTo>
                  <a:lnTo>
                    <a:pt x="81" y="547"/>
                  </a:lnTo>
                  <a:lnTo>
                    <a:pt x="126" y="535"/>
                  </a:lnTo>
                  <a:lnTo>
                    <a:pt x="136" y="553"/>
                  </a:lnTo>
                  <a:lnTo>
                    <a:pt x="120" y="572"/>
                  </a:lnTo>
                  <a:lnTo>
                    <a:pt x="97" y="608"/>
                  </a:lnTo>
                  <a:lnTo>
                    <a:pt x="97" y="618"/>
                  </a:lnTo>
                  <a:lnTo>
                    <a:pt x="112" y="629"/>
                  </a:lnTo>
                  <a:lnTo>
                    <a:pt x="209" y="588"/>
                  </a:lnTo>
                  <a:lnTo>
                    <a:pt x="244" y="608"/>
                  </a:lnTo>
                  <a:lnTo>
                    <a:pt x="253" y="598"/>
                  </a:lnTo>
                  <a:lnTo>
                    <a:pt x="244" y="576"/>
                  </a:lnTo>
                  <a:lnTo>
                    <a:pt x="246" y="562"/>
                  </a:lnTo>
                  <a:lnTo>
                    <a:pt x="261" y="472"/>
                  </a:lnTo>
                  <a:lnTo>
                    <a:pt x="275" y="452"/>
                  </a:lnTo>
                  <a:lnTo>
                    <a:pt x="282" y="427"/>
                  </a:lnTo>
                  <a:lnTo>
                    <a:pt x="299" y="390"/>
                  </a:lnTo>
                  <a:lnTo>
                    <a:pt x="289" y="375"/>
                  </a:lnTo>
                  <a:lnTo>
                    <a:pt x="292" y="344"/>
                  </a:lnTo>
                  <a:lnTo>
                    <a:pt x="334" y="296"/>
                  </a:lnTo>
                  <a:lnTo>
                    <a:pt x="333" y="264"/>
                  </a:lnTo>
                  <a:lnTo>
                    <a:pt x="358" y="218"/>
                  </a:lnTo>
                  <a:lnTo>
                    <a:pt x="385" y="226"/>
                  </a:lnTo>
                  <a:lnTo>
                    <a:pt x="438" y="186"/>
                  </a:lnTo>
                  <a:lnTo>
                    <a:pt x="448" y="166"/>
                  </a:lnTo>
                  <a:lnTo>
                    <a:pt x="414" y="103"/>
                  </a:lnTo>
                  <a:lnTo>
                    <a:pt x="392" y="70"/>
                  </a:lnTo>
                  <a:lnTo>
                    <a:pt x="408" y="56"/>
                  </a:lnTo>
                  <a:lnTo>
                    <a:pt x="388" y="37"/>
                  </a:lnTo>
                  <a:lnTo>
                    <a:pt x="336" y="37"/>
                  </a:lnTo>
                  <a:lnTo>
                    <a:pt x="315" y="12"/>
                  </a:lnTo>
                  <a:lnTo>
                    <a:pt x="273" y="54"/>
                  </a:lnTo>
                  <a:lnTo>
                    <a:pt x="258" y="46"/>
                  </a:lnTo>
                  <a:lnTo>
                    <a:pt x="275" y="14"/>
                  </a:lnTo>
                  <a:lnTo>
                    <a:pt x="273" y="4"/>
                  </a:lnTo>
                  <a:lnTo>
                    <a:pt x="258" y="0"/>
                  </a:lnTo>
                  <a:lnTo>
                    <a:pt x="209" y="27"/>
                  </a:lnTo>
                  <a:lnTo>
                    <a:pt x="171" y="39"/>
                  </a:lnTo>
                  <a:lnTo>
                    <a:pt x="138" y="37"/>
                  </a:lnTo>
                  <a:lnTo>
                    <a:pt x="70" y="100"/>
                  </a:lnTo>
                  <a:lnTo>
                    <a:pt x="34" y="112"/>
                  </a:lnTo>
                  <a:lnTo>
                    <a:pt x="9" y="138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0" name="Freeform 11"/>
            <p:cNvSpPr>
              <a:spLocks/>
            </p:cNvSpPr>
            <p:nvPr/>
          </p:nvSpPr>
          <p:spPr bwMode="auto">
            <a:xfrm>
              <a:off x="3960210" y="4800699"/>
              <a:ext cx="657225" cy="541337"/>
            </a:xfrm>
            <a:custGeom>
              <a:avLst/>
              <a:gdLst>
                <a:gd name="T0" fmla="*/ 163 w 600"/>
                <a:gd name="T1" fmla="*/ 169 h 506"/>
                <a:gd name="T2" fmla="*/ 152 w 600"/>
                <a:gd name="T3" fmla="*/ 210 h 506"/>
                <a:gd name="T4" fmla="*/ 126 w 600"/>
                <a:gd name="T5" fmla="*/ 217 h 506"/>
                <a:gd name="T6" fmla="*/ 70 w 600"/>
                <a:gd name="T7" fmla="*/ 210 h 506"/>
                <a:gd name="T8" fmla="*/ 57 w 600"/>
                <a:gd name="T9" fmla="*/ 222 h 506"/>
                <a:gd name="T10" fmla="*/ 28 w 600"/>
                <a:gd name="T11" fmla="*/ 212 h 506"/>
                <a:gd name="T12" fmla="*/ 0 w 600"/>
                <a:gd name="T13" fmla="*/ 249 h 506"/>
                <a:gd name="T14" fmla="*/ 13 w 600"/>
                <a:gd name="T15" fmla="*/ 261 h 506"/>
                <a:gd name="T16" fmla="*/ 13 w 600"/>
                <a:gd name="T17" fmla="*/ 286 h 506"/>
                <a:gd name="T18" fmla="*/ 26 w 600"/>
                <a:gd name="T19" fmla="*/ 308 h 506"/>
                <a:gd name="T20" fmla="*/ 80 w 600"/>
                <a:gd name="T21" fmla="*/ 291 h 506"/>
                <a:gd name="T22" fmla="*/ 95 w 600"/>
                <a:gd name="T23" fmla="*/ 304 h 506"/>
                <a:gd name="T24" fmla="*/ 70 w 600"/>
                <a:gd name="T25" fmla="*/ 407 h 506"/>
                <a:gd name="T26" fmla="*/ 106 w 600"/>
                <a:gd name="T27" fmla="*/ 439 h 506"/>
                <a:gd name="T28" fmla="*/ 94 w 600"/>
                <a:gd name="T29" fmla="*/ 496 h 506"/>
                <a:gd name="T30" fmla="*/ 130 w 600"/>
                <a:gd name="T31" fmla="*/ 500 h 506"/>
                <a:gd name="T32" fmla="*/ 163 w 600"/>
                <a:gd name="T33" fmla="*/ 467 h 506"/>
                <a:gd name="T34" fmla="*/ 177 w 600"/>
                <a:gd name="T35" fmla="*/ 476 h 506"/>
                <a:gd name="T36" fmla="*/ 246 w 600"/>
                <a:gd name="T37" fmla="*/ 505 h 506"/>
                <a:gd name="T38" fmla="*/ 257 w 600"/>
                <a:gd name="T39" fmla="*/ 496 h 506"/>
                <a:gd name="T40" fmla="*/ 260 w 600"/>
                <a:gd name="T41" fmla="*/ 476 h 506"/>
                <a:gd name="T42" fmla="*/ 274 w 600"/>
                <a:gd name="T43" fmla="*/ 463 h 506"/>
                <a:gd name="T44" fmla="*/ 372 w 600"/>
                <a:gd name="T45" fmla="*/ 402 h 506"/>
                <a:gd name="T46" fmla="*/ 386 w 600"/>
                <a:gd name="T47" fmla="*/ 422 h 506"/>
                <a:gd name="T48" fmla="*/ 448 w 600"/>
                <a:gd name="T49" fmla="*/ 439 h 506"/>
                <a:gd name="T50" fmla="*/ 478 w 600"/>
                <a:gd name="T51" fmla="*/ 397 h 506"/>
                <a:gd name="T52" fmla="*/ 493 w 600"/>
                <a:gd name="T53" fmla="*/ 407 h 506"/>
                <a:gd name="T54" fmla="*/ 517 w 600"/>
                <a:gd name="T55" fmla="*/ 407 h 506"/>
                <a:gd name="T56" fmla="*/ 517 w 600"/>
                <a:gd name="T57" fmla="*/ 395 h 506"/>
                <a:gd name="T58" fmla="*/ 548 w 600"/>
                <a:gd name="T59" fmla="*/ 385 h 506"/>
                <a:gd name="T60" fmla="*/ 548 w 600"/>
                <a:gd name="T61" fmla="*/ 377 h 506"/>
                <a:gd name="T62" fmla="*/ 559 w 600"/>
                <a:gd name="T63" fmla="*/ 364 h 506"/>
                <a:gd name="T64" fmla="*/ 566 w 600"/>
                <a:gd name="T65" fmla="*/ 366 h 506"/>
                <a:gd name="T66" fmla="*/ 599 w 600"/>
                <a:gd name="T67" fmla="*/ 337 h 506"/>
                <a:gd name="T68" fmla="*/ 571 w 600"/>
                <a:gd name="T69" fmla="*/ 293 h 506"/>
                <a:gd name="T70" fmla="*/ 585 w 600"/>
                <a:gd name="T71" fmla="*/ 232 h 506"/>
                <a:gd name="T72" fmla="*/ 570 w 600"/>
                <a:gd name="T73" fmla="*/ 212 h 506"/>
                <a:gd name="T74" fmla="*/ 524 w 600"/>
                <a:gd name="T75" fmla="*/ 224 h 506"/>
                <a:gd name="T76" fmla="*/ 519 w 600"/>
                <a:gd name="T77" fmla="*/ 217 h 506"/>
                <a:gd name="T78" fmla="*/ 570 w 600"/>
                <a:gd name="T79" fmla="*/ 164 h 506"/>
                <a:gd name="T80" fmla="*/ 548 w 600"/>
                <a:gd name="T81" fmla="*/ 78 h 506"/>
                <a:gd name="T82" fmla="*/ 514 w 600"/>
                <a:gd name="T83" fmla="*/ 103 h 506"/>
                <a:gd name="T84" fmla="*/ 483 w 600"/>
                <a:gd name="T85" fmla="*/ 74 h 506"/>
                <a:gd name="T86" fmla="*/ 456 w 600"/>
                <a:gd name="T87" fmla="*/ 38 h 506"/>
                <a:gd name="T88" fmla="*/ 452 w 600"/>
                <a:gd name="T89" fmla="*/ 15 h 506"/>
                <a:gd name="T90" fmla="*/ 436 w 600"/>
                <a:gd name="T91" fmla="*/ 10 h 506"/>
                <a:gd name="T92" fmla="*/ 410 w 600"/>
                <a:gd name="T93" fmla="*/ 17 h 506"/>
                <a:gd name="T94" fmla="*/ 372 w 600"/>
                <a:gd name="T95" fmla="*/ 0 h 506"/>
                <a:gd name="T96" fmla="*/ 354 w 600"/>
                <a:gd name="T97" fmla="*/ 41 h 506"/>
                <a:gd name="T98" fmla="*/ 322 w 600"/>
                <a:gd name="T99" fmla="*/ 44 h 506"/>
                <a:gd name="T100" fmla="*/ 298 w 600"/>
                <a:gd name="T101" fmla="*/ 78 h 506"/>
                <a:gd name="T102" fmla="*/ 283 w 600"/>
                <a:gd name="T103" fmla="*/ 71 h 506"/>
                <a:gd name="T104" fmla="*/ 260 w 600"/>
                <a:gd name="T105" fmla="*/ 78 h 506"/>
                <a:gd name="T106" fmla="*/ 225 w 600"/>
                <a:gd name="T107" fmla="*/ 58 h 506"/>
                <a:gd name="T108" fmla="*/ 197 w 600"/>
                <a:gd name="T109" fmla="*/ 90 h 506"/>
                <a:gd name="T110" fmla="*/ 197 w 600"/>
                <a:gd name="T111" fmla="*/ 106 h 506"/>
                <a:gd name="T112" fmla="*/ 252 w 600"/>
                <a:gd name="T113" fmla="*/ 133 h 506"/>
                <a:gd name="T114" fmla="*/ 265 w 600"/>
                <a:gd name="T115" fmla="*/ 156 h 506"/>
                <a:gd name="T116" fmla="*/ 225 w 600"/>
                <a:gd name="T117" fmla="*/ 170 h 506"/>
                <a:gd name="T118" fmla="*/ 163 w 600"/>
                <a:gd name="T119" fmla="*/ 169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00" h="506">
                  <a:moveTo>
                    <a:pt x="163" y="169"/>
                  </a:moveTo>
                  <a:lnTo>
                    <a:pt x="152" y="210"/>
                  </a:lnTo>
                  <a:lnTo>
                    <a:pt x="126" y="217"/>
                  </a:lnTo>
                  <a:lnTo>
                    <a:pt x="70" y="210"/>
                  </a:lnTo>
                  <a:lnTo>
                    <a:pt x="57" y="222"/>
                  </a:lnTo>
                  <a:lnTo>
                    <a:pt x="28" y="212"/>
                  </a:lnTo>
                  <a:lnTo>
                    <a:pt x="0" y="249"/>
                  </a:lnTo>
                  <a:lnTo>
                    <a:pt x="13" y="261"/>
                  </a:lnTo>
                  <a:lnTo>
                    <a:pt x="13" y="286"/>
                  </a:lnTo>
                  <a:lnTo>
                    <a:pt x="26" y="308"/>
                  </a:lnTo>
                  <a:lnTo>
                    <a:pt x="80" y="291"/>
                  </a:lnTo>
                  <a:lnTo>
                    <a:pt x="95" y="304"/>
                  </a:lnTo>
                  <a:lnTo>
                    <a:pt x="70" y="407"/>
                  </a:lnTo>
                  <a:lnTo>
                    <a:pt x="106" y="439"/>
                  </a:lnTo>
                  <a:lnTo>
                    <a:pt x="94" y="496"/>
                  </a:lnTo>
                  <a:lnTo>
                    <a:pt x="130" y="500"/>
                  </a:lnTo>
                  <a:lnTo>
                    <a:pt x="163" y="467"/>
                  </a:lnTo>
                  <a:lnTo>
                    <a:pt x="177" y="476"/>
                  </a:lnTo>
                  <a:lnTo>
                    <a:pt x="246" y="505"/>
                  </a:lnTo>
                  <a:lnTo>
                    <a:pt x="257" y="496"/>
                  </a:lnTo>
                  <a:lnTo>
                    <a:pt x="260" y="476"/>
                  </a:lnTo>
                  <a:lnTo>
                    <a:pt x="274" y="463"/>
                  </a:lnTo>
                  <a:lnTo>
                    <a:pt x="372" y="402"/>
                  </a:lnTo>
                  <a:lnTo>
                    <a:pt x="386" y="422"/>
                  </a:lnTo>
                  <a:lnTo>
                    <a:pt x="448" y="439"/>
                  </a:lnTo>
                  <a:lnTo>
                    <a:pt x="478" y="397"/>
                  </a:lnTo>
                  <a:lnTo>
                    <a:pt x="493" y="407"/>
                  </a:lnTo>
                  <a:lnTo>
                    <a:pt x="517" y="407"/>
                  </a:lnTo>
                  <a:lnTo>
                    <a:pt x="517" y="395"/>
                  </a:lnTo>
                  <a:lnTo>
                    <a:pt x="548" y="385"/>
                  </a:lnTo>
                  <a:lnTo>
                    <a:pt x="548" y="377"/>
                  </a:lnTo>
                  <a:lnTo>
                    <a:pt x="559" y="364"/>
                  </a:lnTo>
                  <a:lnTo>
                    <a:pt x="566" y="366"/>
                  </a:lnTo>
                  <a:lnTo>
                    <a:pt x="599" y="337"/>
                  </a:lnTo>
                  <a:lnTo>
                    <a:pt x="571" y="293"/>
                  </a:lnTo>
                  <a:lnTo>
                    <a:pt x="585" y="232"/>
                  </a:lnTo>
                  <a:lnTo>
                    <a:pt x="570" y="212"/>
                  </a:lnTo>
                  <a:lnTo>
                    <a:pt x="524" y="224"/>
                  </a:lnTo>
                  <a:lnTo>
                    <a:pt x="519" y="217"/>
                  </a:lnTo>
                  <a:lnTo>
                    <a:pt x="570" y="164"/>
                  </a:lnTo>
                  <a:lnTo>
                    <a:pt x="548" y="78"/>
                  </a:lnTo>
                  <a:lnTo>
                    <a:pt x="514" y="103"/>
                  </a:lnTo>
                  <a:lnTo>
                    <a:pt x="483" y="74"/>
                  </a:lnTo>
                  <a:lnTo>
                    <a:pt x="456" y="38"/>
                  </a:lnTo>
                  <a:lnTo>
                    <a:pt x="452" y="15"/>
                  </a:lnTo>
                  <a:lnTo>
                    <a:pt x="436" y="10"/>
                  </a:lnTo>
                  <a:lnTo>
                    <a:pt x="410" y="17"/>
                  </a:lnTo>
                  <a:lnTo>
                    <a:pt x="372" y="0"/>
                  </a:lnTo>
                  <a:lnTo>
                    <a:pt x="354" y="41"/>
                  </a:lnTo>
                  <a:lnTo>
                    <a:pt x="322" y="44"/>
                  </a:lnTo>
                  <a:lnTo>
                    <a:pt x="298" y="78"/>
                  </a:lnTo>
                  <a:lnTo>
                    <a:pt x="283" y="71"/>
                  </a:lnTo>
                  <a:lnTo>
                    <a:pt x="260" y="78"/>
                  </a:lnTo>
                  <a:lnTo>
                    <a:pt x="225" y="58"/>
                  </a:lnTo>
                  <a:lnTo>
                    <a:pt x="197" y="90"/>
                  </a:lnTo>
                  <a:lnTo>
                    <a:pt x="197" y="106"/>
                  </a:lnTo>
                  <a:lnTo>
                    <a:pt x="252" y="133"/>
                  </a:lnTo>
                  <a:lnTo>
                    <a:pt x="265" y="156"/>
                  </a:lnTo>
                  <a:lnTo>
                    <a:pt x="225" y="170"/>
                  </a:lnTo>
                  <a:lnTo>
                    <a:pt x="163" y="169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1" name="Freeform 12"/>
            <p:cNvSpPr>
              <a:spLocks/>
            </p:cNvSpPr>
            <p:nvPr/>
          </p:nvSpPr>
          <p:spPr bwMode="auto">
            <a:xfrm>
              <a:off x="3329973" y="4229199"/>
              <a:ext cx="1290637" cy="954087"/>
            </a:xfrm>
            <a:custGeom>
              <a:avLst/>
              <a:gdLst>
                <a:gd name="T0" fmla="*/ 462 w 1181"/>
                <a:gd name="T1" fmla="*/ 75 h 893"/>
                <a:gd name="T2" fmla="*/ 441 w 1181"/>
                <a:gd name="T3" fmla="*/ 27 h 893"/>
                <a:gd name="T4" fmla="*/ 517 w 1181"/>
                <a:gd name="T5" fmla="*/ 0 h 893"/>
                <a:gd name="T6" fmla="*/ 530 w 1181"/>
                <a:gd name="T7" fmla="*/ 52 h 893"/>
                <a:gd name="T8" fmla="*/ 600 w 1181"/>
                <a:gd name="T9" fmla="*/ 111 h 893"/>
                <a:gd name="T10" fmla="*/ 636 w 1181"/>
                <a:gd name="T11" fmla="*/ 111 h 893"/>
                <a:gd name="T12" fmla="*/ 667 w 1181"/>
                <a:gd name="T13" fmla="*/ 166 h 893"/>
                <a:gd name="T14" fmla="*/ 739 w 1181"/>
                <a:gd name="T15" fmla="*/ 160 h 893"/>
                <a:gd name="T16" fmla="*/ 771 w 1181"/>
                <a:gd name="T17" fmla="*/ 135 h 893"/>
                <a:gd name="T18" fmla="*/ 794 w 1181"/>
                <a:gd name="T19" fmla="*/ 160 h 893"/>
                <a:gd name="T20" fmla="*/ 876 w 1181"/>
                <a:gd name="T21" fmla="*/ 150 h 893"/>
                <a:gd name="T22" fmla="*/ 893 w 1181"/>
                <a:gd name="T23" fmla="*/ 171 h 893"/>
                <a:gd name="T24" fmla="*/ 974 w 1181"/>
                <a:gd name="T25" fmla="*/ 207 h 893"/>
                <a:gd name="T26" fmla="*/ 1076 w 1181"/>
                <a:gd name="T27" fmla="*/ 219 h 893"/>
                <a:gd name="T28" fmla="*/ 1124 w 1181"/>
                <a:gd name="T29" fmla="*/ 230 h 893"/>
                <a:gd name="T30" fmla="*/ 1169 w 1181"/>
                <a:gd name="T31" fmla="*/ 262 h 893"/>
                <a:gd name="T32" fmla="*/ 1172 w 1181"/>
                <a:gd name="T33" fmla="*/ 339 h 893"/>
                <a:gd name="T34" fmla="*/ 1115 w 1181"/>
                <a:gd name="T35" fmla="*/ 367 h 893"/>
                <a:gd name="T36" fmla="*/ 1025 w 1181"/>
                <a:gd name="T37" fmla="*/ 398 h 893"/>
                <a:gd name="T38" fmla="*/ 1041 w 1181"/>
                <a:gd name="T39" fmla="*/ 461 h 893"/>
                <a:gd name="T40" fmla="*/ 1110 w 1181"/>
                <a:gd name="T41" fmla="*/ 527 h 893"/>
                <a:gd name="T42" fmla="*/ 1081 w 1181"/>
                <a:gd name="T43" fmla="*/ 633 h 893"/>
                <a:gd name="T44" fmla="*/ 1025 w 1181"/>
                <a:gd name="T45" fmla="*/ 566 h 893"/>
                <a:gd name="T46" fmla="*/ 1004 w 1181"/>
                <a:gd name="T47" fmla="*/ 539 h 893"/>
                <a:gd name="T48" fmla="*/ 942 w 1181"/>
                <a:gd name="T49" fmla="*/ 528 h 893"/>
                <a:gd name="T50" fmla="*/ 893 w 1181"/>
                <a:gd name="T51" fmla="*/ 573 h 893"/>
                <a:gd name="T52" fmla="*/ 857 w 1181"/>
                <a:gd name="T53" fmla="*/ 601 h 893"/>
                <a:gd name="T54" fmla="*/ 799 w 1181"/>
                <a:gd name="T55" fmla="*/ 588 h 893"/>
                <a:gd name="T56" fmla="*/ 771 w 1181"/>
                <a:gd name="T57" fmla="*/ 636 h 893"/>
                <a:gd name="T58" fmla="*/ 839 w 1181"/>
                <a:gd name="T59" fmla="*/ 686 h 893"/>
                <a:gd name="T60" fmla="*/ 739 w 1181"/>
                <a:gd name="T61" fmla="*/ 699 h 893"/>
                <a:gd name="T62" fmla="*/ 710 w 1181"/>
                <a:gd name="T63" fmla="*/ 668 h 893"/>
                <a:gd name="T64" fmla="*/ 649 w 1181"/>
                <a:gd name="T65" fmla="*/ 677 h 893"/>
                <a:gd name="T66" fmla="*/ 636 w 1181"/>
                <a:gd name="T67" fmla="*/ 631 h 893"/>
                <a:gd name="T68" fmla="*/ 600 w 1181"/>
                <a:gd name="T69" fmla="*/ 606 h 893"/>
                <a:gd name="T70" fmla="*/ 597 w 1181"/>
                <a:gd name="T71" fmla="*/ 641 h 893"/>
                <a:gd name="T72" fmla="*/ 561 w 1181"/>
                <a:gd name="T73" fmla="*/ 668 h 893"/>
                <a:gd name="T74" fmla="*/ 505 w 1181"/>
                <a:gd name="T75" fmla="*/ 764 h 893"/>
                <a:gd name="T76" fmla="*/ 488 w 1181"/>
                <a:gd name="T77" fmla="*/ 871 h 893"/>
                <a:gd name="T78" fmla="*/ 414 w 1181"/>
                <a:gd name="T79" fmla="*/ 892 h 893"/>
                <a:gd name="T80" fmla="*/ 304 w 1181"/>
                <a:gd name="T81" fmla="*/ 714 h 893"/>
                <a:gd name="T82" fmla="*/ 244 w 1181"/>
                <a:gd name="T83" fmla="*/ 681 h 893"/>
                <a:gd name="T84" fmla="*/ 247 w 1181"/>
                <a:gd name="T85" fmla="*/ 636 h 893"/>
                <a:gd name="T86" fmla="*/ 192 w 1181"/>
                <a:gd name="T87" fmla="*/ 641 h 893"/>
                <a:gd name="T88" fmla="*/ 142 w 1181"/>
                <a:gd name="T89" fmla="*/ 557 h 893"/>
                <a:gd name="T90" fmla="*/ 132 w 1181"/>
                <a:gd name="T91" fmla="*/ 391 h 893"/>
                <a:gd name="T92" fmla="*/ 124 w 1181"/>
                <a:gd name="T93" fmla="*/ 306 h 893"/>
                <a:gd name="T94" fmla="*/ 0 w 1181"/>
                <a:gd name="T95" fmla="*/ 147 h 893"/>
                <a:gd name="T96" fmla="*/ 16 w 1181"/>
                <a:gd name="T97" fmla="*/ 106 h 893"/>
                <a:gd name="T98" fmla="*/ 184 w 1181"/>
                <a:gd name="T99" fmla="*/ 111 h 893"/>
                <a:gd name="T100" fmla="*/ 240 w 1181"/>
                <a:gd name="T101" fmla="*/ 122 h 893"/>
                <a:gd name="T102" fmla="*/ 327 w 1181"/>
                <a:gd name="T103" fmla="*/ 165 h 893"/>
                <a:gd name="T104" fmla="*/ 337 w 1181"/>
                <a:gd name="T105" fmla="*/ 116 h 893"/>
                <a:gd name="T106" fmla="*/ 392 w 1181"/>
                <a:gd name="T107" fmla="*/ 126 h 893"/>
                <a:gd name="T108" fmla="*/ 446 w 1181"/>
                <a:gd name="T109" fmla="*/ 112 h 8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81" h="893">
                  <a:moveTo>
                    <a:pt x="446" y="111"/>
                  </a:moveTo>
                  <a:lnTo>
                    <a:pt x="462" y="75"/>
                  </a:lnTo>
                  <a:lnTo>
                    <a:pt x="445" y="57"/>
                  </a:lnTo>
                  <a:lnTo>
                    <a:pt x="441" y="27"/>
                  </a:lnTo>
                  <a:lnTo>
                    <a:pt x="500" y="0"/>
                  </a:lnTo>
                  <a:lnTo>
                    <a:pt x="517" y="0"/>
                  </a:lnTo>
                  <a:lnTo>
                    <a:pt x="525" y="24"/>
                  </a:lnTo>
                  <a:lnTo>
                    <a:pt x="530" y="52"/>
                  </a:lnTo>
                  <a:lnTo>
                    <a:pt x="559" y="74"/>
                  </a:lnTo>
                  <a:lnTo>
                    <a:pt x="600" y="111"/>
                  </a:lnTo>
                  <a:lnTo>
                    <a:pt x="621" y="94"/>
                  </a:lnTo>
                  <a:lnTo>
                    <a:pt x="636" y="111"/>
                  </a:lnTo>
                  <a:lnTo>
                    <a:pt x="642" y="150"/>
                  </a:lnTo>
                  <a:lnTo>
                    <a:pt x="667" y="166"/>
                  </a:lnTo>
                  <a:lnTo>
                    <a:pt x="728" y="171"/>
                  </a:lnTo>
                  <a:lnTo>
                    <a:pt x="739" y="160"/>
                  </a:lnTo>
                  <a:lnTo>
                    <a:pt x="734" y="142"/>
                  </a:lnTo>
                  <a:lnTo>
                    <a:pt x="771" y="135"/>
                  </a:lnTo>
                  <a:lnTo>
                    <a:pt x="794" y="138"/>
                  </a:lnTo>
                  <a:lnTo>
                    <a:pt x="794" y="160"/>
                  </a:lnTo>
                  <a:lnTo>
                    <a:pt x="811" y="162"/>
                  </a:lnTo>
                  <a:lnTo>
                    <a:pt x="876" y="150"/>
                  </a:lnTo>
                  <a:lnTo>
                    <a:pt x="888" y="154"/>
                  </a:lnTo>
                  <a:lnTo>
                    <a:pt x="893" y="171"/>
                  </a:lnTo>
                  <a:lnTo>
                    <a:pt x="917" y="180"/>
                  </a:lnTo>
                  <a:lnTo>
                    <a:pt x="974" y="207"/>
                  </a:lnTo>
                  <a:lnTo>
                    <a:pt x="1007" y="194"/>
                  </a:lnTo>
                  <a:lnTo>
                    <a:pt x="1076" y="219"/>
                  </a:lnTo>
                  <a:lnTo>
                    <a:pt x="1089" y="238"/>
                  </a:lnTo>
                  <a:lnTo>
                    <a:pt x="1124" y="230"/>
                  </a:lnTo>
                  <a:lnTo>
                    <a:pt x="1147" y="234"/>
                  </a:lnTo>
                  <a:lnTo>
                    <a:pt x="1169" y="262"/>
                  </a:lnTo>
                  <a:lnTo>
                    <a:pt x="1180" y="320"/>
                  </a:lnTo>
                  <a:lnTo>
                    <a:pt x="1172" y="339"/>
                  </a:lnTo>
                  <a:lnTo>
                    <a:pt x="1158" y="334"/>
                  </a:lnTo>
                  <a:lnTo>
                    <a:pt x="1115" y="367"/>
                  </a:lnTo>
                  <a:lnTo>
                    <a:pt x="1044" y="379"/>
                  </a:lnTo>
                  <a:lnTo>
                    <a:pt x="1025" y="398"/>
                  </a:lnTo>
                  <a:lnTo>
                    <a:pt x="1039" y="418"/>
                  </a:lnTo>
                  <a:lnTo>
                    <a:pt x="1041" y="461"/>
                  </a:lnTo>
                  <a:lnTo>
                    <a:pt x="1061" y="465"/>
                  </a:lnTo>
                  <a:lnTo>
                    <a:pt x="1110" y="527"/>
                  </a:lnTo>
                  <a:lnTo>
                    <a:pt x="1112" y="608"/>
                  </a:lnTo>
                  <a:lnTo>
                    <a:pt x="1081" y="633"/>
                  </a:lnTo>
                  <a:lnTo>
                    <a:pt x="1051" y="603"/>
                  </a:lnTo>
                  <a:lnTo>
                    <a:pt x="1025" y="566"/>
                  </a:lnTo>
                  <a:lnTo>
                    <a:pt x="1021" y="543"/>
                  </a:lnTo>
                  <a:lnTo>
                    <a:pt x="1004" y="539"/>
                  </a:lnTo>
                  <a:lnTo>
                    <a:pt x="979" y="546"/>
                  </a:lnTo>
                  <a:lnTo>
                    <a:pt x="942" y="528"/>
                  </a:lnTo>
                  <a:lnTo>
                    <a:pt x="925" y="571"/>
                  </a:lnTo>
                  <a:lnTo>
                    <a:pt x="893" y="573"/>
                  </a:lnTo>
                  <a:lnTo>
                    <a:pt x="871" y="608"/>
                  </a:lnTo>
                  <a:lnTo>
                    <a:pt x="857" y="601"/>
                  </a:lnTo>
                  <a:lnTo>
                    <a:pt x="834" y="608"/>
                  </a:lnTo>
                  <a:lnTo>
                    <a:pt x="799" y="588"/>
                  </a:lnTo>
                  <a:lnTo>
                    <a:pt x="771" y="620"/>
                  </a:lnTo>
                  <a:lnTo>
                    <a:pt x="771" y="636"/>
                  </a:lnTo>
                  <a:lnTo>
                    <a:pt x="827" y="665"/>
                  </a:lnTo>
                  <a:lnTo>
                    <a:pt x="839" y="686"/>
                  </a:lnTo>
                  <a:lnTo>
                    <a:pt x="799" y="701"/>
                  </a:lnTo>
                  <a:lnTo>
                    <a:pt x="739" y="699"/>
                  </a:lnTo>
                  <a:lnTo>
                    <a:pt x="733" y="673"/>
                  </a:lnTo>
                  <a:lnTo>
                    <a:pt x="710" y="668"/>
                  </a:lnTo>
                  <a:lnTo>
                    <a:pt x="673" y="690"/>
                  </a:lnTo>
                  <a:lnTo>
                    <a:pt x="649" y="677"/>
                  </a:lnTo>
                  <a:lnTo>
                    <a:pt x="649" y="645"/>
                  </a:lnTo>
                  <a:lnTo>
                    <a:pt x="636" y="631"/>
                  </a:lnTo>
                  <a:lnTo>
                    <a:pt x="636" y="613"/>
                  </a:lnTo>
                  <a:lnTo>
                    <a:pt x="600" y="606"/>
                  </a:lnTo>
                  <a:lnTo>
                    <a:pt x="593" y="615"/>
                  </a:lnTo>
                  <a:lnTo>
                    <a:pt x="597" y="641"/>
                  </a:lnTo>
                  <a:lnTo>
                    <a:pt x="567" y="653"/>
                  </a:lnTo>
                  <a:lnTo>
                    <a:pt x="561" y="668"/>
                  </a:lnTo>
                  <a:lnTo>
                    <a:pt x="567" y="691"/>
                  </a:lnTo>
                  <a:lnTo>
                    <a:pt x="505" y="764"/>
                  </a:lnTo>
                  <a:lnTo>
                    <a:pt x="517" y="847"/>
                  </a:lnTo>
                  <a:lnTo>
                    <a:pt x="488" y="871"/>
                  </a:lnTo>
                  <a:lnTo>
                    <a:pt x="474" y="857"/>
                  </a:lnTo>
                  <a:lnTo>
                    <a:pt x="414" y="892"/>
                  </a:lnTo>
                  <a:lnTo>
                    <a:pt x="392" y="879"/>
                  </a:lnTo>
                  <a:lnTo>
                    <a:pt x="304" y="714"/>
                  </a:lnTo>
                  <a:lnTo>
                    <a:pt x="272" y="690"/>
                  </a:lnTo>
                  <a:lnTo>
                    <a:pt x="244" y="681"/>
                  </a:lnTo>
                  <a:lnTo>
                    <a:pt x="231" y="660"/>
                  </a:lnTo>
                  <a:lnTo>
                    <a:pt x="247" y="636"/>
                  </a:lnTo>
                  <a:lnTo>
                    <a:pt x="222" y="615"/>
                  </a:lnTo>
                  <a:lnTo>
                    <a:pt x="192" y="641"/>
                  </a:lnTo>
                  <a:lnTo>
                    <a:pt x="163" y="645"/>
                  </a:lnTo>
                  <a:lnTo>
                    <a:pt x="142" y="557"/>
                  </a:lnTo>
                  <a:lnTo>
                    <a:pt x="138" y="534"/>
                  </a:lnTo>
                  <a:lnTo>
                    <a:pt x="132" y="391"/>
                  </a:lnTo>
                  <a:lnTo>
                    <a:pt x="105" y="320"/>
                  </a:lnTo>
                  <a:lnTo>
                    <a:pt x="124" y="306"/>
                  </a:lnTo>
                  <a:lnTo>
                    <a:pt x="69" y="202"/>
                  </a:lnTo>
                  <a:lnTo>
                    <a:pt x="0" y="147"/>
                  </a:lnTo>
                  <a:lnTo>
                    <a:pt x="10" y="116"/>
                  </a:lnTo>
                  <a:lnTo>
                    <a:pt x="16" y="106"/>
                  </a:lnTo>
                  <a:lnTo>
                    <a:pt x="117" y="90"/>
                  </a:lnTo>
                  <a:lnTo>
                    <a:pt x="184" y="111"/>
                  </a:lnTo>
                  <a:lnTo>
                    <a:pt x="224" y="98"/>
                  </a:lnTo>
                  <a:lnTo>
                    <a:pt x="240" y="122"/>
                  </a:lnTo>
                  <a:lnTo>
                    <a:pt x="290" y="171"/>
                  </a:lnTo>
                  <a:lnTo>
                    <a:pt x="327" y="165"/>
                  </a:lnTo>
                  <a:lnTo>
                    <a:pt x="327" y="135"/>
                  </a:lnTo>
                  <a:lnTo>
                    <a:pt x="337" y="116"/>
                  </a:lnTo>
                  <a:lnTo>
                    <a:pt x="376" y="99"/>
                  </a:lnTo>
                  <a:lnTo>
                    <a:pt x="392" y="126"/>
                  </a:lnTo>
                  <a:lnTo>
                    <a:pt x="414" y="111"/>
                  </a:lnTo>
                  <a:lnTo>
                    <a:pt x="446" y="112"/>
                  </a:lnTo>
                  <a:lnTo>
                    <a:pt x="446" y="111"/>
                  </a:lnTo>
                </a:path>
              </a:pathLst>
            </a:custGeom>
            <a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2" name="Freeform 13"/>
            <p:cNvSpPr>
              <a:spLocks/>
            </p:cNvSpPr>
            <p:nvPr/>
          </p:nvSpPr>
          <p:spPr bwMode="auto">
            <a:xfrm>
              <a:off x="1445610" y="3865661"/>
              <a:ext cx="2035175" cy="1076325"/>
            </a:xfrm>
            <a:custGeom>
              <a:avLst/>
              <a:gdLst>
                <a:gd name="T0" fmla="*/ 1132 w 1863"/>
                <a:gd name="T1" fmla="*/ 958 h 1005"/>
                <a:gd name="T2" fmla="*/ 1161 w 1863"/>
                <a:gd name="T3" fmla="*/ 990 h 1005"/>
                <a:gd name="T4" fmla="*/ 1256 w 1863"/>
                <a:gd name="T5" fmla="*/ 958 h 1005"/>
                <a:gd name="T6" fmla="*/ 1316 w 1863"/>
                <a:gd name="T7" fmla="*/ 915 h 1005"/>
                <a:gd name="T8" fmla="*/ 1386 w 1863"/>
                <a:gd name="T9" fmla="*/ 887 h 1005"/>
                <a:gd name="T10" fmla="*/ 1461 w 1863"/>
                <a:gd name="T11" fmla="*/ 863 h 1005"/>
                <a:gd name="T12" fmla="*/ 1582 w 1863"/>
                <a:gd name="T13" fmla="*/ 843 h 1005"/>
                <a:gd name="T14" fmla="*/ 1584 w 1863"/>
                <a:gd name="T15" fmla="*/ 887 h 1005"/>
                <a:gd name="T16" fmla="*/ 1622 w 1863"/>
                <a:gd name="T17" fmla="*/ 895 h 1005"/>
                <a:gd name="T18" fmla="*/ 1599 w 1863"/>
                <a:gd name="T19" fmla="*/ 951 h 1005"/>
                <a:gd name="T20" fmla="*/ 1622 w 1863"/>
                <a:gd name="T21" fmla="*/ 958 h 1005"/>
                <a:gd name="T22" fmla="*/ 1725 w 1863"/>
                <a:gd name="T23" fmla="*/ 951 h 1005"/>
                <a:gd name="T24" fmla="*/ 1787 w 1863"/>
                <a:gd name="T25" fmla="*/ 971 h 1005"/>
                <a:gd name="T26" fmla="*/ 1815 w 1863"/>
                <a:gd name="T27" fmla="*/ 983 h 1005"/>
                <a:gd name="T28" fmla="*/ 1820 w 1863"/>
                <a:gd name="T29" fmla="*/ 915 h 1005"/>
                <a:gd name="T30" fmla="*/ 1862 w 1863"/>
                <a:gd name="T31" fmla="*/ 870 h 1005"/>
                <a:gd name="T32" fmla="*/ 1829 w 1863"/>
                <a:gd name="T33" fmla="*/ 655 h 1005"/>
                <a:gd name="T34" fmla="*/ 1792 w 1863"/>
                <a:gd name="T35" fmla="*/ 538 h 1005"/>
                <a:gd name="T36" fmla="*/ 1703 w 1863"/>
                <a:gd name="T37" fmla="*/ 495 h 1005"/>
                <a:gd name="T38" fmla="*/ 1647 w 1863"/>
                <a:gd name="T39" fmla="*/ 602 h 1005"/>
                <a:gd name="T40" fmla="*/ 1540 w 1863"/>
                <a:gd name="T41" fmla="*/ 547 h 1005"/>
                <a:gd name="T42" fmla="*/ 1342 w 1863"/>
                <a:gd name="T43" fmla="*/ 475 h 1005"/>
                <a:gd name="T44" fmla="*/ 1260 w 1863"/>
                <a:gd name="T45" fmla="*/ 463 h 1005"/>
                <a:gd name="T46" fmla="*/ 1102 w 1863"/>
                <a:gd name="T47" fmla="*/ 397 h 1005"/>
                <a:gd name="T48" fmla="*/ 1026 w 1863"/>
                <a:gd name="T49" fmla="*/ 214 h 1005"/>
                <a:gd name="T50" fmla="*/ 1055 w 1863"/>
                <a:gd name="T51" fmla="*/ 157 h 1005"/>
                <a:gd name="T52" fmla="*/ 1054 w 1863"/>
                <a:gd name="T53" fmla="*/ 78 h 1005"/>
                <a:gd name="T54" fmla="*/ 1066 w 1863"/>
                <a:gd name="T55" fmla="*/ 39 h 1005"/>
                <a:gd name="T56" fmla="*/ 927 w 1863"/>
                <a:gd name="T57" fmla="*/ 0 h 1005"/>
                <a:gd name="T58" fmla="*/ 827 w 1863"/>
                <a:gd name="T59" fmla="*/ 13 h 1005"/>
                <a:gd name="T60" fmla="*/ 703 w 1863"/>
                <a:gd name="T61" fmla="*/ 54 h 1005"/>
                <a:gd name="T62" fmla="*/ 578 w 1863"/>
                <a:gd name="T63" fmla="*/ 67 h 1005"/>
                <a:gd name="T64" fmla="*/ 494 w 1863"/>
                <a:gd name="T65" fmla="*/ 24 h 1005"/>
                <a:gd name="T66" fmla="*/ 358 w 1863"/>
                <a:gd name="T67" fmla="*/ 49 h 1005"/>
                <a:gd name="T68" fmla="*/ 304 w 1863"/>
                <a:gd name="T69" fmla="*/ 18 h 1005"/>
                <a:gd name="T70" fmla="*/ 202 w 1863"/>
                <a:gd name="T71" fmla="*/ 28 h 1005"/>
                <a:gd name="T72" fmla="*/ 153 w 1863"/>
                <a:gd name="T73" fmla="*/ 94 h 1005"/>
                <a:gd name="T74" fmla="*/ 124 w 1863"/>
                <a:gd name="T75" fmla="*/ 127 h 1005"/>
                <a:gd name="T76" fmla="*/ 89 w 1863"/>
                <a:gd name="T77" fmla="*/ 147 h 1005"/>
                <a:gd name="T78" fmla="*/ 74 w 1863"/>
                <a:gd name="T79" fmla="*/ 172 h 1005"/>
                <a:gd name="T80" fmla="*/ 101 w 1863"/>
                <a:gd name="T81" fmla="*/ 231 h 1005"/>
                <a:gd name="T82" fmla="*/ 94 w 1863"/>
                <a:gd name="T83" fmla="*/ 288 h 1005"/>
                <a:gd name="T84" fmla="*/ 27 w 1863"/>
                <a:gd name="T85" fmla="*/ 267 h 1005"/>
                <a:gd name="T86" fmla="*/ 0 w 1863"/>
                <a:gd name="T87" fmla="*/ 293 h 1005"/>
                <a:gd name="T88" fmla="*/ 17 w 1863"/>
                <a:gd name="T89" fmla="*/ 347 h 1005"/>
                <a:gd name="T90" fmla="*/ 9 w 1863"/>
                <a:gd name="T91" fmla="*/ 397 h 1005"/>
                <a:gd name="T92" fmla="*/ 43 w 1863"/>
                <a:gd name="T93" fmla="*/ 415 h 1005"/>
                <a:gd name="T94" fmla="*/ 124 w 1863"/>
                <a:gd name="T95" fmla="*/ 495 h 1005"/>
                <a:gd name="T96" fmla="*/ 172 w 1863"/>
                <a:gd name="T97" fmla="*/ 565 h 1005"/>
                <a:gd name="T98" fmla="*/ 205 w 1863"/>
                <a:gd name="T99" fmla="*/ 588 h 1005"/>
                <a:gd name="T100" fmla="*/ 261 w 1863"/>
                <a:gd name="T101" fmla="*/ 584 h 1005"/>
                <a:gd name="T102" fmla="*/ 395 w 1863"/>
                <a:gd name="T103" fmla="*/ 730 h 1005"/>
                <a:gd name="T104" fmla="*/ 435 w 1863"/>
                <a:gd name="T105" fmla="*/ 715 h 1005"/>
                <a:gd name="T106" fmla="*/ 447 w 1863"/>
                <a:gd name="T107" fmla="*/ 771 h 1005"/>
                <a:gd name="T108" fmla="*/ 529 w 1863"/>
                <a:gd name="T109" fmla="*/ 805 h 1005"/>
                <a:gd name="T110" fmla="*/ 596 w 1863"/>
                <a:gd name="T111" fmla="*/ 875 h 1005"/>
                <a:gd name="T112" fmla="*/ 608 w 1863"/>
                <a:gd name="T113" fmla="*/ 905 h 1005"/>
                <a:gd name="T114" fmla="*/ 682 w 1863"/>
                <a:gd name="T115" fmla="*/ 903 h 1005"/>
                <a:gd name="T116" fmla="*/ 813 w 1863"/>
                <a:gd name="T117" fmla="*/ 928 h 1005"/>
                <a:gd name="T118" fmla="*/ 872 w 1863"/>
                <a:gd name="T119" fmla="*/ 946 h 1005"/>
                <a:gd name="T120" fmla="*/ 872 w 1863"/>
                <a:gd name="T121" fmla="*/ 1004 h 1005"/>
                <a:gd name="T122" fmla="*/ 984 w 1863"/>
                <a:gd name="T123" fmla="*/ 918 h 1005"/>
                <a:gd name="T124" fmla="*/ 1073 w 1863"/>
                <a:gd name="T125" fmla="*/ 951 h 10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63" h="1005">
                  <a:moveTo>
                    <a:pt x="1073" y="951"/>
                  </a:moveTo>
                  <a:lnTo>
                    <a:pt x="1132" y="958"/>
                  </a:lnTo>
                  <a:lnTo>
                    <a:pt x="1151" y="985"/>
                  </a:lnTo>
                  <a:lnTo>
                    <a:pt x="1161" y="990"/>
                  </a:lnTo>
                  <a:lnTo>
                    <a:pt x="1250" y="973"/>
                  </a:lnTo>
                  <a:lnTo>
                    <a:pt x="1256" y="958"/>
                  </a:lnTo>
                  <a:lnTo>
                    <a:pt x="1272" y="948"/>
                  </a:lnTo>
                  <a:lnTo>
                    <a:pt x="1316" y="915"/>
                  </a:lnTo>
                  <a:lnTo>
                    <a:pt x="1353" y="910"/>
                  </a:lnTo>
                  <a:lnTo>
                    <a:pt x="1386" y="887"/>
                  </a:lnTo>
                  <a:lnTo>
                    <a:pt x="1452" y="850"/>
                  </a:lnTo>
                  <a:lnTo>
                    <a:pt x="1461" y="863"/>
                  </a:lnTo>
                  <a:lnTo>
                    <a:pt x="1510" y="880"/>
                  </a:lnTo>
                  <a:lnTo>
                    <a:pt x="1582" y="843"/>
                  </a:lnTo>
                  <a:lnTo>
                    <a:pt x="1604" y="858"/>
                  </a:lnTo>
                  <a:lnTo>
                    <a:pt x="1584" y="887"/>
                  </a:lnTo>
                  <a:lnTo>
                    <a:pt x="1592" y="895"/>
                  </a:lnTo>
                  <a:lnTo>
                    <a:pt x="1622" y="895"/>
                  </a:lnTo>
                  <a:lnTo>
                    <a:pt x="1624" y="907"/>
                  </a:lnTo>
                  <a:lnTo>
                    <a:pt x="1599" y="951"/>
                  </a:lnTo>
                  <a:lnTo>
                    <a:pt x="1607" y="958"/>
                  </a:lnTo>
                  <a:lnTo>
                    <a:pt x="1622" y="958"/>
                  </a:lnTo>
                  <a:lnTo>
                    <a:pt x="1694" y="978"/>
                  </a:lnTo>
                  <a:lnTo>
                    <a:pt x="1725" y="951"/>
                  </a:lnTo>
                  <a:lnTo>
                    <a:pt x="1772" y="988"/>
                  </a:lnTo>
                  <a:lnTo>
                    <a:pt x="1787" y="971"/>
                  </a:lnTo>
                  <a:lnTo>
                    <a:pt x="1799" y="983"/>
                  </a:lnTo>
                  <a:lnTo>
                    <a:pt x="1815" y="983"/>
                  </a:lnTo>
                  <a:lnTo>
                    <a:pt x="1821" y="971"/>
                  </a:lnTo>
                  <a:lnTo>
                    <a:pt x="1820" y="915"/>
                  </a:lnTo>
                  <a:lnTo>
                    <a:pt x="1832" y="907"/>
                  </a:lnTo>
                  <a:lnTo>
                    <a:pt x="1862" y="870"/>
                  </a:lnTo>
                  <a:lnTo>
                    <a:pt x="1856" y="727"/>
                  </a:lnTo>
                  <a:lnTo>
                    <a:pt x="1829" y="655"/>
                  </a:lnTo>
                  <a:lnTo>
                    <a:pt x="1848" y="641"/>
                  </a:lnTo>
                  <a:lnTo>
                    <a:pt x="1792" y="538"/>
                  </a:lnTo>
                  <a:lnTo>
                    <a:pt x="1722" y="482"/>
                  </a:lnTo>
                  <a:lnTo>
                    <a:pt x="1703" y="495"/>
                  </a:lnTo>
                  <a:lnTo>
                    <a:pt x="1706" y="528"/>
                  </a:lnTo>
                  <a:lnTo>
                    <a:pt x="1647" y="602"/>
                  </a:lnTo>
                  <a:lnTo>
                    <a:pt x="1547" y="584"/>
                  </a:lnTo>
                  <a:lnTo>
                    <a:pt x="1540" y="547"/>
                  </a:lnTo>
                  <a:lnTo>
                    <a:pt x="1478" y="497"/>
                  </a:lnTo>
                  <a:lnTo>
                    <a:pt x="1342" y="475"/>
                  </a:lnTo>
                  <a:lnTo>
                    <a:pt x="1283" y="465"/>
                  </a:lnTo>
                  <a:lnTo>
                    <a:pt x="1260" y="463"/>
                  </a:lnTo>
                  <a:lnTo>
                    <a:pt x="1209" y="420"/>
                  </a:lnTo>
                  <a:lnTo>
                    <a:pt x="1102" y="397"/>
                  </a:lnTo>
                  <a:lnTo>
                    <a:pt x="1028" y="253"/>
                  </a:lnTo>
                  <a:lnTo>
                    <a:pt x="1026" y="214"/>
                  </a:lnTo>
                  <a:lnTo>
                    <a:pt x="1055" y="201"/>
                  </a:lnTo>
                  <a:lnTo>
                    <a:pt x="1055" y="157"/>
                  </a:lnTo>
                  <a:lnTo>
                    <a:pt x="1078" y="103"/>
                  </a:lnTo>
                  <a:lnTo>
                    <a:pt x="1054" y="78"/>
                  </a:lnTo>
                  <a:lnTo>
                    <a:pt x="1085" y="51"/>
                  </a:lnTo>
                  <a:lnTo>
                    <a:pt x="1066" y="39"/>
                  </a:lnTo>
                  <a:lnTo>
                    <a:pt x="1016" y="39"/>
                  </a:lnTo>
                  <a:lnTo>
                    <a:pt x="927" y="0"/>
                  </a:lnTo>
                  <a:lnTo>
                    <a:pt x="872" y="0"/>
                  </a:lnTo>
                  <a:lnTo>
                    <a:pt x="827" y="13"/>
                  </a:lnTo>
                  <a:lnTo>
                    <a:pt x="778" y="13"/>
                  </a:lnTo>
                  <a:lnTo>
                    <a:pt x="703" y="54"/>
                  </a:lnTo>
                  <a:lnTo>
                    <a:pt x="640" y="46"/>
                  </a:lnTo>
                  <a:lnTo>
                    <a:pt x="578" y="67"/>
                  </a:lnTo>
                  <a:lnTo>
                    <a:pt x="526" y="51"/>
                  </a:lnTo>
                  <a:lnTo>
                    <a:pt x="494" y="24"/>
                  </a:lnTo>
                  <a:lnTo>
                    <a:pt x="413" y="13"/>
                  </a:lnTo>
                  <a:lnTo>
                    <a:pt x="358" y="49"/>
                  </a:lnTo>
                  <a:lnTo>
                    <a:pt x="328" y="37"/>
                  </a:lnTo>
                  <a:lnTo>
                    <a:pt x="304" y="18"/>
                  </a:lnTo>
                  <a:lnTo>
                    <a:pt x="244" y="1"/>
                  </a:lnTo>
                  <a:lnTo>
                    <a:pt x="202" y="28"/>
                  </a:lnTo>
                  <a:lnTo>
                    <a:pt x="184" y="76"/>
                  </a:lnTo>
                  <a:lnTo>
                    <a:pt x="153" y="94"/>
                  </a:lnTo>
                  <a:lnTo>
                    <a:pt x="146" y="120"/>
                  </a:lnTo>
                  <a:lnTo>
                    <a:pt x="124" y="127"/>
                  </a:lnTo>
                  <a:lnTo>
                    <a:pt x="99" y="124"/>
                  </a:lnTo>
                  <a:lnTo>
                    <a:pt x="89" y="147"/>
                  </a:lnTo>
                  <a:lnTo>
                    <a:pt x="83" y="175"/>
                  </a:lnTo>
                  <a:lnTo>
                    <a:pt x="74" y="172"/>
                  </a:lnTo>
                  <a:lnTo>
                    <a:pt x="71" y="201"/>
                  </a:lnTo>
                  <a:lnTo>
                    <a:pt x="101" y="231"/>
                  </a:lnTo>
                  <a:lnTo>
                    <a:pt x="104" y="273"/>
                  </a:lnTo>
                  <a:lnTo>
                    <a:pt x="94" y="288"/>
                  </a:lnTo>
                  <a:lnTo>
                    <a:pt x="49" y="293"/>
                  </a:lnTo>
                  <a:lnTo>
                    <a:pt x="27" y="267"/>
                  </a:lnTo>
                  <a:lnTo>
                    <a:pt x="4" y="273"/>
                  </a:lnTo>
                  <a:lnTo>
                    <a:pt x="0" y="293"/>
                  </a:lnTo>
                  <a:lnTo>
                    <a:pt x="11" y="323"/>
                  </a:lnTo>
                  <a:lnTo>
                    <a:pt x="17" y="347"/>
                  </a:lnTo>
                  <a:lnTo>
                    <a:pt x="17" y="374"/>
                  </a:lnTo>
                  <a:lnTo>
                    <a:pt x="9" y="397"/>
                  </a:lnTo>
                  <a:lnTo>
                    <a:pt x="11" y="411"/>
                  </a:lnTo>
                  <a:lnTo>
                    <a:pt x="43" y="415"/>
                  </a:lnTo>
                  <a:lnTo>
                    <a:pt x="57" y="441"/>
                  </a:lnTo>
                  <a:lnTo>
                    <a:pt x="124" y="495"/>
                  </a:lnTo>
                  <a:lnTo>
                    <a:pt x="124" y="510"/>
                  </a:lnTo>
                  <a:lnTo>
                    <a:pt x="172" y="565"/>
                  </a:lnTo>
                  <a:lnTo>
                    <a:pt x="189" y="584"/>
                  </a:lnTo>
                  <a:lnTo>
                    <a:pt x="205" y="588"/>
                  </a:lnTo>
                  <a:lnTo>
                    <a:pt x="233" y="559"/>
                  </a:lnTo>
                  <a:lnTo>
                    <a:pt x="261" y="584"/>
                  </a:lnTo>
                  <a:lnTo>
                    <a:pt x="375" y="679"/>
                  </a:lnTo>
                  <a:lnTo>
                    <a:pt x="395" y="730"/>
                  </a:lnTo>
                  <a:lnTo>
                    <a:pt x="421" y="730"/>
                  </a:lnTo>
                  <a:lnTo>
                    <a:pt x="435" y="715"/>
                  </a:lnTo>
                  <a:lnTo>
                    <a:pt x="447" y="727"/>
                  </a:lnTo>
                  <a:lnTo>
                    <a:pt x="447" y="771"/>
                  </a:lnTo>
                  <a:lnTo>
                    <a:pt x="513" y="808"/>
                  </a:lnTo>
                  <a:lnTo>
                    <a:pt x="529" y="805"/>
                  </a:lnTo>
                  <a:lnTo>
                    <a:pt x="538" y="843"/>
                  </a:lnTo>
                  <a:lnTo>
                    <a:pt x="596" y="875"/>
                  </a:lnTo>
                  <a:lnTo>
                    <a:pt x="596" y="898"/>
                  </a:lnTo>
                  <a:lnTo>
                    <a:pt x="608" y="905"/>
                  </a:lnTo>
                  <a:lnTo>
                    <a:pt x="657" y="903"/>
                  </a:lnTo>
                  <a:lnTo>
                    <a:pt x="682" y="903"/>
                  </a:lnTo>
                  <a:lnTo>
                    <a:pt x="724" y="931"/>
                  </a:lnTo>
                  <a:lnTo>
                    <a:pt x="813" y="928"/>
                  </a:lnTo>
                  <a:lnTo>
                    <a:pt x="860" y="927"/>
                  </a:lnTo>
                  <a:lnTo>
                    <a:pt x="872" y="946"/>
                  </a:lnTo>
                  <a:lnTo>
                    <a:pt x="860" y="988"/>
                  </a:lnTo>
                  <a:lnTo>
                    <a:pt x="872" y="1004"/>
                  </a:lnTo>
                  <a:lnTo>
                    <a:pt x="922" y="961"/>
                  </a:lnTo>
                  <a:lnTo>
                    <a:pt x="984" y="918"/>
                  </a:lnTo>
                  <a:lnTo>
                    <a:pt x="1028" y="923"/>
                  </a:lnTo>
                  <a:lnTo>
                    <a:pt x="1073" y="951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3" name="Freeform 14"/>
            <p:cNvSpPr>
              <a:spLocks/>
            </p:cNvSpPr>
            <p:nvPr/>
          </p:nvSpPr>
          <p:spPr bwMode="auto">
            <a:xfrm>
              <a:off x="4607910" y="3921224"/>
              <a:ext cx="633413" cy="542925"/>
            </a:xfrm>
            <a:custGeom>
              <a:avLst/>
              <a:gdLst>
                <a:gd name="T0" fmla="*/ 67 w 580"/>
                <a:gd name="T1" fmla="*/ 352 h 507"/>
                <a:gd name="T2" fmla="*/ 151 w 580"/>
                <a:gd name="T3" fmla="*/ 423 h 507"/>
                <a:gd name="T4" fmla="*/ 220 w 580"/>
                <a:gd name="T5" fmla="*/ 437 h 507"/>
                <a:gd name="T6" fmla="*/ 282 w 580"/>
                <a:gd name="T7" fmla="*/ 430 h 507"/>
                <a:gd name="T8" fmla="*/ 303 w 580"/>
                <a:gd name="T9" fmla="*/ 437 h 507"/>
                <a:gd name="T10" fmla="*/ 326 w 580"/>
                <a:gd name="T11" fmla="*/ 425 h 507"/>
                <a:gd name="T12" fmla="*/ 340 w 580"/>
                <a:gd name="T13" fmla="*/ 443 h 507"/>
                <a:gd name="T14" fmla="*/ 347 w 580"/>
                <a:gd name="T15" fmla="*/ 465 h 507"/>
                <a:gd name="T16" fmla="*/ 378 w 580"/>
                <a:gd name="T17" fmla="*/ 480 h 507"/>
                <a:gd name="T18" fmla="*/ 418 w 580"/>
                <a:gd name="T19" fmla="*/ 480 h 507"/>
                <a:gd name="T20" fmla="*/ 448 w 580"/>
                <a:gd name="T21" fmla="*/ 506 h 507"/>
                <a:gd name="T22" fmla="*/ 475 w 580"/>
                <a:gd name="T23" fmla="*/ 494 h 507"/>
                <a:gd name="T24" fmla="*/ 496 w 580"/>
                <a:gd name="T25" fmla="*/ 506 h 507"/>
                <a:gd name="T26" fmla="*/ 513 w 580"/>
                <a:gd name="T27" fmla="*/ 471 h 507"/>
                <a:gd name="T28" fmla="*/ 538 w 580"/>
                <a:gd name="T29" fmla="*/ 460 h 507"/>
                <a:gd name="T30" fmla="*/ 543 w 580"/>
                <a:gd name="T31" fmla="*/ 432 h 507"/>
                <a:gd name="T32" fmla="*/ 533 w 580"/>
                <a:gd name="T33" fmla="*/ 382 h 507"/>
                <a:gd name="T34" fmla="*/ 529 w 580"/>
                <a:gd name="T35" fmla="*/ 378 h 507"/>
                <a:gd name="T36" fmla="*/ 503 w 580"/>
                <a:gd name="T37" fmla="*/ 405 h 507"/>
                <a:gd name="T38" fmla="*/ 465 w 580"/>
                <a:gd name="T39" fmla="*/ 374 h 507"/>
                <a:gd name="T40" fmla="*/ 437 w 580"/>
                <a:gd name="T41" fmla="*/ 340 h 507"/>
                <a:gd name="T42" fmla="*/ 465 w 580"/>
                <a:gd name="T43" fmla="*/ 320 h 507"/>
                <a:gd name="T44" fmla="*/ 474 w 580"/>
                <a:gd name="T45" fmla="*/ 286 h 507"/>
                <a:gd name="T46" fmla="*/ 490 w 580"/>
                <a:gd name="T47" fmla="*/ 274 h 507"/>
                <a:gd name="T48" fmla="*/ 489 w 580"/>
                <a:gd name="T49" fmla="*/ 227 h 507"/>
                <a:gd name="T50" fmla="*/ 501 w 580"/>
                <a:gd name="T51" fmla="*/ 217 h 507"/>
                <a:gd name="T52" fmla="*/ 524 w 580"/>
                <a:gd name="T53" fmla="*/ 235 h 507"/>
                <a:gd name="T54" fmla="*/ 538 w 580"/>
                <a:gd name="T55" fmla="*/ 254 h 507"/>
                <a:gd name="T56" fmla="*/ 569 w 580"/>
                <a:gd name="T57" fmla="*/ 235 h 507"/>
                <a:gd name="T58" fmla="*/ 579 w 580"/>
                <a:gd name="T59" fmla="*/ 223 h 507"/>
                <a:gd name="T60" fmla="*/ 574 w 580"/>
                <a:gd name="T61" fmla="*/ 199 h 507"/>
                <a:gd name="T62" fmla="*/ 538 w 580"/>
                <a:gd name="T63" fmla="*/ 181 h 507"/>
                <a:gd name="T64" fmla="*/ 530 w 580"/>
                <a:gd name="T65" fmla="*/ 155 h 507"/>
                <a:gd name="T66" fmla="*/ 469 w 580"/>
                <a:gd name="T67" fmla="*/ 164 h 507"/>
                <a:gd name="T68" fmla="*/ 428 w 580"/>
                <a:gd name="T69" fmla="*/ 131 h 507"/>
                <a:gd name="T70" fmla="*/ 410 w 580"/>
                <a:gd name="T71" fmla="*/ 127 h 507"/>
                <a:gd name="T72" fmla="*/ 410 w 580"/>
                <a:gd name="T73" fmla="*/ 103 h 507"/>
                <a:gd name="T74" fmla="*/ 498 w 580"/>
                <a:gd name="T75" fmla="*/ 9 h 507"/>
                <a:gd name="T76" fmla="*/ 465 w 580"/>
                <a:gd name="T77" fmla="*/ 17 h 507"/>
                <a:gd name="T78" fmla="*/ 445 w 580"/>
                <a:gd name="T79" fmla="*/ 28 h 507"/>
                <a:gd name="T80" fmla="*/ 437 w 580"/>
                <a:gd name="T81" fmla="*/ 17 h 507"/>
                <a:gd name="T82" fmla="*/ 437 w 580"/>
                <a:gd name="T83" fmla="*/ 4 h 507"/>
                <a:gd name="T84" fmla="*/ 423 w 580"/>
                <a:gd name="T85" fmla="*/ 0 h 507"/>
                <a:gd name="T86" fmla="*/ 383 w 580"/>
                <a:gd name="T87" fmla="*/ 14 h 507"/>
                <a:gd name="T88" fmla="*/ 282 w 580"/>
                <a:gd name="T89" fmla="*/ 2 h 507"/>
                <a:gd name="T90" fmla="*/ 277 w 580"/>
                <a:gd name="T91" fmla="*/ 82 h 507"/>
                <a:gd name="T92" fmla="*/ 230 w 580"/>
                <a:gd name="T93" fmla="*/ 121 h 507"/>
                <a:gd name="T94" fmla="*/ 163 w 580"/>
                <a:gd name="T95" fmla="*/ 131 h 507"/>
                <a:gd name="T96" fmla="*/ 72 w 580"/>
                <a:gd name="T97" fmla="*/ 190 h 507"/>
                <a:gd name="T98" fmla="*/ 0 w 580"/>
                <a:gd name="T99" fmla="*/ 211 h 507"/>
                <a:gd name="T100" fmla="*/ 0 w 580"/>
                <a:gd name="T101" fmla="*/ 223 h 507"/>
                <a:gd name="T102" fmla="*/ 67 w 580"/>
                <a:gd name="T103" fmla="*/ 322 h 507"/>
                <a:gd name="T104" fmla="*/ 67 w 580"/>
                <a:gd name="T105" fmla="*/ 352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80" h="507">
                  <a:moveTo>
                    <a:pt x="67" y="352"/>
                  </a:moveTo>
                  <a:lnTo>
                    <a:pt x="151" y="423"/>
                  </a:lnTo>
                  <a:lnTo>
                    <a:pt x="220" y="437"/>
                  </a:lnTo>
                  <a:lnTo>
                    <a:pt x="282" y="430"/>
                  </a:lnTo>
                  <a:lnTo>
                    <a:pt x="303" y="437"/>
                  </a:lnTo>
                  <a:lnTo>
                    <a:pt x="326" y="425"/>
                  </a:lnTo>
                  <a:lnTo>
                    <a:pt x="340" y="443"/>
                  </a:lnTo>
                  <a:lnTo>
                    <a:pt x="347" y="465"/>
                  </a:lnTo>
                  <a:lnTo>
                    <a:pt x="378" y="480"/>
                  </a:lnTo>
                  <a:lnTo>
                    <a:pt x="418" y="480"/>
                  </a:lnTo>
                  <a:lnTo>
                    <a:pt x="448" y="506"/>
                  </a:lnTo>
                  <a:lnTo>
                    <a:pt x="475" y="494"/>
                  </a:lnTo>
                  <a:lnTo>
                    <a:pt x="496" y="506"/>
                  </a:lnTo>
                  <a:lnTo>
                    <a:pt x="513" y="471"/>
                  </a:lnTo>
                  <a:lnTo>
                    <a:pt x="538" y="460"/>
                  </a:lnTo>
                  <a:lnTo>
                    <a:pt x="543" y="432"/>
                  </a:lnTo>
                  <a:lnTo>
                    <a:pt x="533" y="382"/>
                  </a:lnTo>
                  <a:lnTo>
                    <a:pt x="529" y="378"/>
                  </a:lnTo>
                  <a:lnTo>
                    <a:pt x="503" y="405"/>
                  </a:lnTo>
                  <a:lnTo>
                    <a:pt x="465" y="374"/>
                  </a:lnTo>
                  <a:lnTo>
                    <a:pt x="437" y="340"/>
                  </a:lnTo>
                  <a:lnTo>
                    <a:pt x="465" y="320"/>
                  </a:lnTo>
                  <a:lnTo>
                    <a:pt x="474" y="286"/>
                  </a:lnTo>
                  <a:lnTo>
                    <a:pt x="490" y="274"/>
                  </a:lnTo>
                  <a:lnTo>
                    <a:pt x="489" y="227"/>
                  </a:lnTo>
                  <a:lnTo>
                    <a:pt x="501" y="217"/>
                  </a:lnTo>
                  <a:lnTo>
                    <a:pt x="524" y="235"/>
                  </a:lnTo>
                  <a:lnTo>
                    <a:pt x="538" y="254"/>
                  </a:lnTo>
                  <a:lnTo>
                    <a:pt x="569" y="235"/>
                  </a:lnTo>
                  <a:lnTo>
                    <a:pt x="579" y="223"/>
                  </a:lnTo>
                  <a:lnTo>
                    <a:pt x="574" y="199"/>
                  </a:lnTo>
                  <a:lnTo>
                    <a:pt x="538" y="181"/>
                  </a:lnTo>
                  <a:lnTo>
                    <a:pt x="530" y="155"/>
                  </a:lnTo>
                  <a:lnTo>
                    <a:pt x="469" y="164"/>
                  </a:lnTo>
                  <a:lnTo>
                    <a:pt x="428" y="131"/>
                  </a:lnTo>
                  <a:lnTo>
                    <a:pt x="410" y="127"/>
                  </a:lnTo>
                  <a:lnTo>
                    <a:pt x="410" y="103"/>
                  </a:lnTo>
                  <a:lnTo>
                    <a:pt x="498" y="9"/>
                  </a:lnTo>
                  <a:lnTo>
                    <a:pt x="465" y="17"/>
                  </a:lnTo>
                  <a:lnTo>
                    <a:pt x="445" y="28"/>
                  </a:lnTo>
                  <a:lnTo>
                    <a:pt x="437" y="17"/>
                  </a:lnTo>
                  <a:lnTo>
                    <a:pt x="437" y="4"/>
                  </a:lnTo>
                  <a:lnTo>
                    <a:pt x="423" y="0"/>
                  </a:lnTo>
                  <a:lnTo>
                    <a:pt x="383" y="14"/>
                  </a:lnTo>
                  <a:lnTo>
                    <a:pt x="282" y="2"/>
                  </a:lnTo>
                  <a:lnTo>
                    <a:pt x="277" y="82"/>
                  </a:lnTo>
                  <a:lnTo>
                    <a:pt x="230" y="121"/>
                  </a:lnTo>
                  <a:lnTo>
                    <a:pt x="163" y="131"/>
                  </a:lnTo>
                  <a:lnTo>
                    <a:pt x="72" y="190"/>
                  </a:lnTo>
                  <a:lnTo>
                    <a:pt x="0" y="211"/>
                  </a:lnTo>
                  <a:lnTo>
                    <a:pt x="0" y="223"/>
                  </a:lnTo>
                  <a:lnTo>
                    <a:pt x="67" y="322"/>
                  </a:lnTo>
                  <a:lnTo>
                    <a:pt x="67" y="352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4" name="Freeform 15"/>
            <p:cNvSpPr>
              <a:spLocks/>
            </p:cNvSpPr>
            <p:nvPr/>
          </p:nvSpPr>
          <p:spPr bwMode="auto">
            <a:xfrm>
              <a:off x="2571148" y="3594199"/>
              <a:ext cx="1317625" cy="915987"/>
            </a:xfrm>
            <a:custGeom>
              <a:avLst/>
              <a:gdLst>
                <a:gd name="T0" fmla="*/ 98 w 1202"/>
                <a:gd name="T1" fmla="*/ 320 h 856"/>
                <a:gd name="T2" fmla="*/ 154 w 1202"/>
                <a:gd name="T3" fmla="*/ 281 h 856"/>
                <a:gd name="T4" fmla="*/ 129 w 1202"/>
                <a:gd name="T5" fmla="*/ 266 h 856"/>
                <a:gd name="T6" fmla="*/ 166 w 1202"/>
                <a:gd name="T7" fmla="*/ 232 h 856"/>
                <a:gd name="T8" fmla="*/ 122 w 1202"/>
                <a:gd name="T9" fmla="*/ 140 h 856"/>
                <a:gd name="T10" fmla="*/ 149 w 1202"/>
                <a:gd name="T11" fmla="*/ 56 h 856"/>
                <a:gd name="T12" fmla="*/ 392 w 1202"/>
                <a:gd name="T13" fmla="*/ 0 h 856"/>
                <a:gd name="T14" fmla="*/ 539 w 1202"/>
                <a:gd name="T15" fmla="*/ 31 h 856"/>
                <a:gd name="T16" fmla="*/ 623 w 1202"/>
                <a:gd name="T17" fmla="*/ 80 h 856"/>
                <a:gd name="T18" fmla="*/ 705 w 1202"/>
                <a:gd name="T19" fmla="*/ 49 h 856"/>
                <a:gd name="T20" fmla="*/ 811 w 1202"/>
                <a:gd name="T21" fmla="*/ 37 h 856"/>
                <a:gd name="T22" fmla="*/ 944 w 1202"/>
                <a:gd name="T23" fmla="*/ 73 h 856"/>
                <a:gd name="T24" fmla="*/ 1028 w 1202"/>
                <a:gd name="T25" fmla="*/ 169 h 856"/>
                <a:gd name="T26" fmla="*/ 1103 w 1202"/>
                <a:gd name="T27" fmla="*/ 197 h 856"/>
                <a:gd name="T28" fmla="*/ 1175 w 1202"/>
                <a:gd name="T29" fmla="*/ 329 h 856"/>
                <a:gd name="T30" fmla="*/ 1193 w 1202"/>
                <a:gd name="T31" fmla="*/ 423 h 856"/>
                <a:gd name="T32" fmla="*/ 1154 w 1202"/>
                <a:gd name="T33" fmla="*/ 484 h 856"/>
                <a:gd name="T34" fmla="*/ 1108 w 1202"/>
                <a:gd name="T35" fmla="*/ 526 h 856"/>
                <a:gd name="T36" fmla="*/ 1088 w 1202"/>
                <a:gd name="T37" fmla="*/ 587 h 856"/>
                <a:gd name="T38" fmla="*/ 1037 w 1202"/>
                <a:gd name="T39" fmla="*/ 557 h 856"/>
                <a:gd name="T40" fmla="*/ 1040 w 1202"/>
                <a:gd name="T41" fmla="*/ 601 h 856"/>
                <a:gd name="T42" fmla="*/ 1117 w 1202"/>
                <a:gd name="T43" fmla="*/ 643 h 856"/>
                <a:gd name="T44" fmla="*/ 1156 w 1202"/>
                <a:gd name="T45" fmla="*/ 663 h 856"/>
                <a:gd name="T46" fmla="*/ 1141 w 1202"/>
                <a:gd name="T47" fmla="*/ 700 h 856"/>
                <a:gd name="T48" fmla="*/ 1088 w 1202"/>
                <a:gd name="T49" fmla="*/ 713 h 856"/>
                <a:gd name="T50" fmla="*/ 1033 w 1202"/>
                <a:gd name="T51" fmla="*/ 703 h 856"/>
                <a:gd name="T52" fmla="*/ 1023 w 1202"/>
                <a:gd name="T53" fmla="*/ 753 h 856"/>
                <a:gd name="T54" fmla="*/ 934 w 1202"/>
                <a:gd name="T55" fmla="*/ 709 h 856"/>
                <a:gd name="T56" fmla="*/ 880 w 1202"/>
                <a:gd name="T57" fmla="*/ 699 h 856"/>
                <a:gd name="T58" fmla="*/ 711 w 1202"/>
                <a:gd name="T59" fmla="*/ 694 h 856"/>
                <a:gd name="T60" fmla="*/ 695 w 1202"/>
                <a:gd name="T61" fmla="*/ 735 h 856"/>
                <a:gd name="T62" fmla="*/ 677 w 1202"/>
                <a:gd name="T63" fmla="*/ 780 h 856"/>
                <a:gd name="T64" fmla="*/ 519 w 1202"/>
                <a:gd name="T65" fmla="*/ 835 h 856"/>
                <a:gd name="T66" fmla="*/ 451 w 1202"/>
                <a:gd name="T67" fmla="*/ 749 h 856"/>
                <a:gd name="T68" fmla="*/ 256 w 1202"/>
                <a:gd name="T69" fmla="*/ 718 h 856"/>
                <a:gd name="T70" fmla="*/ 182 w 1202"/>
                <a:gd name="T71" fmla="*/ 672 h 856"/>
                <a:gd name="T72" fmla="*/ 1 w 1202"/>
                <a:gd name="T73" fmla="*/ 506 h 856"/>
                <a:gd name="T74" fmla="*/ 28 w 1202"/>
                <a:gd name="T75" fmla="*/ 454 h 856"/>
                <a:gd name="T76" fmla="*/ 51 w 1202"/>
                <a:gd name="T77" fmla="*/ 356 h 856"/>
                <a:gd name="T78" fmla="*/ 58 w 1202"/>
                <a:gd name="T79" fmla="*/ 304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202" h="856">
                  <a:moveTo>
                    <a:pt x="58" y="304"/>
                  </a:moveTo>
                  <a:lnTo>
                    <a:pt x="98" y="320"/>
                  </a:lnTo>
                  <a:lnTo>
                    <a:pt x="164" y="294"/>
                  </a:lnTo>
                  <a:lnTo>
                    <a:pt x="154" y="281"/>
                  </a:lnTo>
                  <a:lnTo>
                    <a:pt x="136" y="281"/>
                  </a:lnTo>
                  <a:lnTo>
                    <a:pt x="129" y="266"/>
                  </a:lnTo>
                  <a:lnTo>
                    <a:pt x="134" y="248"/>
                  </a:lnTo>
                  <a:lnTo>
                    <a:pt x="166" y="232"/>
                  </a:lnTo>
                  <a:lnTo>
                    <a:pt x="189" y="197"/>
                  </a:lnTo>
                  <a:lnTo>
                    <a:pt x="122" y="140"/>
                  </a:lnTo>
                  <a:lnTo>
                    <a:pt x="117" y="80"/>
                  </a:lnTo>
                  <a:lnTo>
                    <a:pt x="149" y="56"/>
                  </a:lnTo>
                  <a:lnTo>
                    <a:pt x="376" y="11"/>
                  </a:lnTo>
                  <a:lnTo>
                    <a:pt x="392" y="0"/>
                  </a:lnTo>
                  <a:lnTo>
                    <a:pt x="425" y="4"/>
                  </a:lnTo>
                  <a:lnTo>
                    <a:pt x="539" y="31"/>
                  </a:lnTo>
                  <a:lnTo>
                    <a:pt x="573" y="51"/>
                  </a:lnTo>
                  <a:lnTo>
                    <a:pt x="623" y="80"/>
                  </a:lnTo>
                  <a:lnTo>
                    <a:pt x="656" y="77"/>
                  </a:lnTo>
                  <a:lnTo>
                    <a:pt x="705" y="49"/>
                  </a:lnTo>
                  <a:lnTo>
                    <a:pt x="769" y="58"/>
                  </a:lnTo>
                  <a:lnTo>
                    <a:pt x="811" y="37"/>
                  </a:lnTo>
                  <a:lnTo>
                    <a:pt x="897" y="89"/>
                  </a:lnTo>
                  <a:lnTo>
                    <a:pt x="944" y="73"/>
                  </a:lnTo>
                  <a:lnTo>
                    <a:pt x="968" y="131"/>
                  </a:lnTo>
                  <a:lnTo>
                    <a:pt x="1028" y="169"/>
                  </a:lnTo>
                  <a:lnTo>
                    <a:pt x="1072" y="208"/>
                  </a:lnTo>
                  <a:lnTo>
                    <a:pt x="1103" y="197"/>
                  </a:lnTo>
                  <a:lnTo>
                    <a:pt x="1163" y="277"/>
                  </a:lnTo>
                  <a:lnTo>
                    <a:pt x="1175" y="329"/>
                  </a:lnTo>
                  <a:lnTo>
                    <a:pt x="1201" y="360"/>
                  </a:lnTo>
                  <a:lnTo>
                    <a:pt x="1193" y="423"/>
                  </a:lnTo>
                  <a:lnTo>
                    <a:pt x="1144" y="459"/>
                  </a:lnTo>
                  <a:lnTo>
                    <a:pt x="1154" y="484"/>
                  </a:lnTo>
                  <a:lnTo>
                    <a:pt x="1135" y="503"/>
                  </a:lnTo>
                  <a:lnTo>
                    <a:pt x="1108" y="526"/>
                  </a:lnTo>
                  <a:lnTo>
                    <a:pt x="1108" y="568"/>
                  </a:lnTo>
                  <a:lnTo>
                    <a:pt x="1088" y="587"/>
                  </a:lnTo>
                  <a:lnTo>
                    <a:pt x="1060" y="577"/>
                  </a:lnTo>
                  <a:lnTo>
                    <a:pt x="1037" y="557"/>
                  </a:lnTo>
                  <a:lnTo>
                    <a:pt x="1025" y="580"/>
                  </a:lnTo>
                  <a:lnTo>
                    <a:pt x="1040" y="601"/>
                  </a:lnTo>
                  <a:lnTo>
                    <a:pt x="1081" y="606"/>
                  </a:lnTo>
                  <a:lnTo>
                    <a:pt x="1117" y="643"/>
                  </a:lnTo>
                  <a:lnTo>
                    <a:pt x="1139" y="643"/>
                  </a:lnTo>
                  <a:lnTo>
                    <a:pt x="1156" y="663"/>
                  </a:lnTo>
                  <a:lnTo>
                    <a:pt x="1141" y="699"/>
                  </a:lnTo>
                  <a:lnTo>
                    <a:pt x="1141" y="700"/>
                  </a:lnTo>
                  <a:lnTo>
                    <a:pt x="1108" y="699"/>
                  </a:lnTo>
                  <a:lnTo>
                    <a:pt x="1088" y="713"/>
                  </a:lnTo>
                  <a:lnTo>
                    <a:pt x="1072" y="687"/>
                  </a:lnTo>
                  <a:lnTo>
                    <a:pt x="1033" y="703"/>
                  </a:lnTo>
                  <a:lnTo>
                    <a:pt x="1023" y="723"/>
                  </a:lnTo>
                  <a:lnTo>
                    <a:pt x="1023" y="753"/>
                  </a:lnTo>
                  <a:lnTo>
                    <a:pt x="985" y="759"/>
                  </a:lnTo>
                  <a:lnTo>
                    <a:pt x="934" y="709"/>
                  </a:lnTo>
                  <a:lnTo>
                    <a:pt x="919" y="685"/>
                  </a:lnTo>
                  <a:lnTo>
                    <a:pt x="880" y="699"/>
                  </a:lnTo>
                  <a:lnTo>
                    <a:pt x="813" y="677"/>
                  </a:lnTo>
                  <a:lnTo>
                    <a:pt x="711" y="694"/>
                  </a:lnTo>
                  <a:lnTo>
                    <a:pt x="705" y="703"/>
                  </a:lnTo>
                  <a:lnTo>
                    <a:pt x="695" y="735"/>
                  </a:lnTo>
                  <a:lnTo>
                    <a:pt x="675" y="748"/>
                  </a:lnTo>
                  <a:lnTo>
                    <a:pt x="677" y="780"/>
                  </a:lnTo>
                  <a:lnTo>
                    <a:pt x="619" y="855"/>
                  </a:lnTo>
                  <a:lnTo>
                    <a:pt x="519" y="835"/>
                  </a:lnTo>
                  <a:lnTo>
                    <a:pt x="512" y="798"/>
                  </a:lnTo>
                  <a:lnTo>
                    <a:pt x="451" y="749"/>
                  </a:lnTo>
                  <a:lnTo>
                    <a:pt x="314" y="727"/>
                  </a:lnTo>
                  <a:lnTo>
                    <a:pt x="256" y="718"/>
                  </a:lnTo>
                  <a:lnTo>
                    <a:pt x="233" y="715"/>
                  </a:lnTo>
                  <a:lnTo>
                    <a:pt x="182" y="672"/>
                  </a:lnTo>
                  <a:lnTo>
                    <a:pt x="76" y="648"/>
                  </a:lnTo>
                  <a:lnTo>
                    <a:pt x="1" y="506"/>
                  </a:lnTo>
                  <a:lnTo>
                    <a:pt x="0" y="467"/>
                  </a:lnTo>
                  <a:lnTo>
                    <a:pt x="28" y="454"/>
                  </a:lnTo>
                  <a:lnTo>
                    <a:pt x="28" y="410"/>
                  </a:lnTo>
                  <a:lnTo>
                    <a:pt x="51" y="356"/>
                  </a:lnTo>
                  <a:lnTo>
                    <a:pt x="27" y="330"/>
                  </a:lnTo>
                  <a:lnTo>
                    <a:pt x="58" y="304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5" name="Freeform 16"/>
            <p:cNvSpPr>
              <a:spLocks/>
            </p:cNvSpPr>
            <p:nvPr/>
          </p:nvSpPr>
          <p:spPr bwMode="auto">
            <a:xfrm>
              <a:off x="4036410" y="3618011"/>
              <a:ext cx="271463" cy="474663"/>
            </a:xfrm>
            <a:custGeom>
              <a:avLst/>
              <a:gdLst>
                <a:gd name="T0" fmla="*/ 232 w 252"/>
                <a:gd name="T1" fmla="*/ 247 h 443"/>
                <a:gd name="T2" fmla="*/ 236 w 252"/>
                <a:gd name="T3" fmla="*/ 200 h 443"/>
                <a:gd name="T4" fmla="*/ 251 w 252"/>
                <a:gd name="T5" fmla="*/ 178 h 443"/>
                <a:gd name="T6" fmla="*/ 246 w 252"/>
                <a:gd name="T7" fmla="*/ 156 h 443"/>
                <a:gd name="T8" fmla="*/ 165 w 252"/>
                <a:gd name="T9" fmla="*/ 127 h 443"/>
                <a:gd name="T10" fmla="*/ 174 w 252"/>
                <a:gd name="T11" fmla="*/ 96 h 443"/>
                <a:gd name="T12" fmla="*/ 196 w 252"/>
                <a:gd name="T13" fmla="*/ 61 h 443"/>
                <a:gd name="T14" fmla="*/ 181 w 252"/>
                <a:gd name="T15" fmla="*/ 7 h 443"/>
                <a:gd name="T16" fmla="*/ 174 w 252"/>
                <a:gd name="T17" fmla="*/ 0 h 443"/>
                <a:gd name="T18" fmla="*/ 124 w 252"/>
                <a:gd name="T19" fmla="*/ 34 h 443"/>
                <a:gd name="T20" fmla="*/ 102 w 252"/>
                <a:gd name="T21" fmla="*/ 111 h 443"/>
                <a:gd name="T22" fmla="*/ 91 w 252"/>
                <a:gd name="T23" fmla="*/ 165 h 443"/>
                <a:gd name="T24" fmla="*/ 52 w 252"/>
                <a:gd name="T25" fmla="*/ 200 h 443"/>
                <a:gd name="T26" fmla="*/ 28 w 252"/>
                <a:gd name="T27" fmla="*/ 210 h 443"/>
                <a:gd name="T28" fmla="*/ 0 w 252"/>
                <a:gd name="T29" fmla="*/ 214 h 443"/>
                <a:gd name="T30" fmla="*/ 63 w 252"/>
                <a:gd name="T31" fmla="*/ 299 h 443"/>
                <a:gd name="T32" fmla="*/ 80 w 252"/>
                <a:gd name="T33" fmla="*/ 356 h 443"/>
                <a:gd name="T34" fmla="*/ 72 w 252"/>
                <a:gd name="T35" fmla="*/ 389 h 443"/>
                <a:gd name="T36" fmla="*/ 115 w 252"/>
                <a:gd name="T37" fmla="*/ 413 h 443"/>
                <a:gd name="T38" fmla="*/ 115 w 252"/>
                <a:gd name="T39" fmla="*/ 429 h 443"/>
                <a:gd name="T40" fmla="*/ 156 w 252"/>
                <a:gd name="T41" fmla="*/ 442 h 443"/>
                <a:gd name="T42" fmla="*/ 169 w 252"/>
                <a:gd name="T43" fmla="*/ 442 h 443"/>
                <a:gd name="T44" fmla="*/ 169 w 252"/>
                <a:gd name="T45" fmla="*/ 408 h 443"/>
                <a:gd name="T46" fmla="*/ 200 w 252"/>
                <a:gd name="T47" fmla="*/ 402 h 443"/>
                <a:gd name="T48" fmla="*/ 210 w 252"/>
                <a:gd name="T49" fmla="*/ 361 h 443"/>
                <a:gd name="T50" fmla="*/ 186 w 252"/>
                <a:gd name="T51" fmla="*/ 344 h 443"/>
                <a:gd name="T52" fmla="*/ 169 w 252"/>
                <a:gd name="T53" fmla="*/ 327 h 443"/>
                <a:gd name="T54" fmla="*/ 176 w 252"/>
                <a:gd name="T55" fmla="*/ 251 h 443"/>
                <a:gd name="T56" fmla="*/ 192 w 252"/>
                <a:gd name="T57" fmla="*/ 239 h 443"/>
                <a:gd name="T58" fmla="*/ 223 w 252"/>
                <a:gd name="T59" fmla="*/ 252 h 443"/>
                <a:gd name="T60" fmla="*/ 232 w 252"/>
                <a:gd name="T61" fmla="*/ 247 h 4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52" h="443">
                  <a:moveTo>
                    <a:pt x="232" y="247"/>
                  </a:moveTo>
                  <a:lnTo>
                    <a:pt x="236" y="200"/>
                  </a:lnTo>
                  <a:lnTo>
                    <a:pt x="251" y="178"/>
                  </a:lnTo>
                  <a:lnTo>
                    <a:pt x="246" y="156"/>
                  </a:lnTo>
                  <a:lnTo>
                    <a:pt x="165" y="127"/>
                  </a:lnTo>
                  <a:lnTo>
                    <a:pt x="174" y="96"/>
                  </a:lnTo>
                  <a:lnTo>
                    <a:pt x="196" y="61"/>
                  </a:lnTo>
                  <a:lnTo>
                    <a:pt x="181" y="7"/>
                  </a:lnTo>
                  <a:lnTo>
                    <a:pt x="174" y="0"/>
                  </a:lnTo>
                  <a:lnTo>
                    <a:pt x="124" y="34"/>
                  </a:lnTo>
                  <a:lnTo>
                    <a:pt x="102" y="111"/>
                  </a:lnTo>
                  <a:lnTo>
                    <a:pt x="91" y="165"/>
                  </a:lnTo>
                  <a:lnTo>
                    <a:pt x="52" y="200"/>
                  </a:lnTo>
                  <a:lnTo>
                    <a:pt x="28" y="210"/>
                  </a:lnTo>
                  <a:lnTo>
                    <a:pt x="0" y="214"/>
                  </a:lnTo>
                  <a:lnTo>
                    <a:pt x="63" y="299"/>
                  </a:lnTo>
                  <a:lnTo>
                    <a:pt x="80" y="356"/>
                  </a:lnTo>
                  <a:lnTo>
                    <a:pt x="72" y="389"/>
                  </a:lnTo>
                  <a:lnTo>
                    <a:pt x="115" y="413"/>
                  </a:lnTo>
                  <a:lnTo>
                    <a:pt x="115" y="429"/>
                  </a:lnTo>
                  <a:lnTo>
                    <a:pt x="156" y="442"/>
                  </a:lnTo>
                  <a:lnTo>
                    <a:pt x="169" y="442"/>
                  </a:lnTo>
                  <a:lnTo>
                    <a:pt x="169" y="408"/>
                  </a:lnTo>
                  <a:lnTo>
                    <a:pt x="200" y="402"/>
                  </a:lnTo>
                  <a:lnTo>
                    <a:pt x="210" y="361"/>
                  </a:lnTo>
                  <a:lnTo>
                    <a:pt x="186" y="344"/>
                  </a:lnTo>
                  <a:lnTo>
                    <a:pt x="169" y="327"/>
                  </a:lnTo>
                  <a:lnTo>
                    <a:pt x="176" y="251"/>
                  </a:lnTo>
                  <a:lnTo>
                    <a:pt x="192" y="239"/>
                  </a:lnTo>
                  <a:lnTo>
                    <a:pt x="223" y="252"/>
                  </a:lnTo>
                  <a:lnTo>
                    <a:pt x="232" y="247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6" name="Freeform 17"/>
            <p:cNvSpPr>
              <a:spLocks/>
            </p:cNvSpPr>
            <p:nvPr/>
          </p:nvSpPr>
          <p:spPr bwMode="auto">
            <a:xfrm>
              <a:off x="4861910" y="3148111"/>
              <a:ext cx="557213" cy="785813"/>
            </a:xfrm>
            <a:custGeom>
              <a:avLst/>
              <a:gdLst>
                <a:gd name="T0" fmla="*/ 201 w 507"/>
                <a:gd name="T1" fmla="*/ 710 h 733"/>
                <a:gd name="T2" fmla="*/ 243 w 507"/>
                <a:gd name="T3" fmla="*/ 572 h 733"/>
                <a:gd name="T4" fmla="*/ 336 w 507"/>
                <a:gd name="T5" fmla="*/ 514 h 733"/>
                <a:gd name="T6" fmla="*/ 359 w 507"/>
                <a:gd name="T7" fmla="*/ 457 h 733"/>
                <a:gd name="T8" fmla="*/ 317 w 507"/>
                <a:gd name="T9" fmla="*/ 434 h 733"/>
                <a:gd name="T10" fmla="*/ 268 w 507"/>
                <a:gd name="T11" fmla="*/ 411 h 733"/>
                <a:gd name="T12" fmla="*/ 242 w 507"/>
                <a:gd name="T13" fmla="*/ 340 h 733"/>
                <a:gd name="T14" fmla="*/ 195 w 507"/>
                <a:gd name="T15" fmla="*/ 346 h 733"/>
                <a:gd name="T16" fmla="*/ 146 w 507"/>
                <a:gd name="T17" fmla="*/ 334 h 733"/>
                <a:gd name="T18" fmla="*/ 183 w 507"/>
                <a:gd name="T19" fmla="*/ 261 h 733"/>
                <a:gd name="T20" fmla="*/ 221 w 507"/>
                <a:gd name="T21" fmla="*/ 186 h 733"/>
                <a:gd name="T22" fmla="*/ 293 w 507"/>
                <a:gd name="T23" fmla="*/ 216 h 733"/>
                <a:gd name="T24" fmla="*/ 318 w 507"/>
                <a:gd name="T25" fmla="*/ 266 h 733"/>
                <a:gd name="T26" fmla="*/ 324 w 507"/>
                <a:gd name="T27" fmla="*/ 309 h 733"/>
                <a:gd name="T28" fmla="*/ 364 w 507"/>
                <a:gd name="T29" fmla="*/ 354 h 733"/>
                <a:gd name="T30" fmla="*/ 464 w 507"/>
                <a:gd name="T31" fmla="*/ 326 h 733"/>
                <a:gd name="T32" fmla="*/ 506 w 507"/>
                <a:gd name="T33" fmla="*/ 243 h 733"/>
                <a:gd name="T34" fmla="*/ 455 w 507"/>
                <a:gd name="T35" fmla="*/ 199 h 733"/>
                <a:gd name="T36" fmla="*/ 428 w 507"/>
                <a:gd name="T37" fmla="*/ 128 h 733"/>
                <a:gd name="T38" fmla="*/ 336 w 507"/>
                <a:gd name="T39" fmla="*/ 80 h 733"/>
                <a:gd name="T40" fmla="*/ 286 w 507"/>
                <a:gd name="T41" fmla="*/ 0 h 733"/>
                <a:gd name="T42" fmla="*/ 221 w 507"/>
                <a:gd name="T43" fmla="*/ 46 h 733"/>
                <a:gd name="T44" fmla="*/ 224 w 507"/>
                <a:gd name="T45" fmla="*/ 82 h 733"/>
                <a:gd name="T46" fmla="*/ 163 w 507"/>
                <a:gd name="T47" fmla="*/ 103 h 733"/>
                <a:gd name="T48" fmla="*/ 129 w 507"/>
                <a:gd name="T49" fmla="*/ 112 h 733"/>
                <a:gd name="T50" fmla="*/ 73 w 507"/>
                <a:gd name="T51" fmla="*/ 130 h 733"/>
                <a:gd name="T52" fmla="*/ 58 w 507"/>
                <a:gd name="T53" fmla="*/ 82 h 733"/>
                <a:gd name="T54" fmla="*/ 9 w 507"/>
                <a:gd name="T55" fmla="*/ 150 h 733"/>
                <a:gd name="T56" fmla="*/ 32 w 507"/>
                <a:gd name="T57" fmla="*/ 258 h 733"/>
                <a:gd name="T58" fmla="*/ 58 w 507"/>
                <a:gd name="T59" fmla="*/ 326 h 733"/>
                <a:gd name="T60" fmla="*/ 68 w 507"/>
                <a:gd name="T61" fmla="*/ 406 h 733"/>
                <a:gd name="T62" fmla="*/ 7 w 507"/>
                <a:gd name="T63" fmla="*/ 496 h 733"/>
                <a:gd name="T64" fmla="*/ 65 w 507"/>
                <a:gd name="T65" fmla="*/ 584 h 733"/>
                <a:gd name="T66" fmla="*/ 45 w 507"/>
                <a:gd name="T67" fmla="*/ 644 h 733"/>
                <a:gd name="T68" fmla="*/ 23 w 507"/>
                <a:gd name="T69" fmla="*/ 691 h 733"/>
                <a:gd name="T70" fmla="*/ 143 w 507"/>
                <a:gd name="T71" fmla="*/ 732 h 733"/>
                <a:gd name="T72" fmla="*/ 197 w 507"/>
                <a:gd name="T73" fmla="*/ 722 h 7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07" h="733">
                  <a:moveTo>
                    <a:pt x="197" y="722"/>
                  </a:moveTo>
                  <a:lnTo>
                    <a:pt x="201" y="710"/>
                  </a:lnTo>
                  <a:lnTo>
                    <a:pt x="185" y="681"/>
                  </a:lnTo>
                  <a:lnTo>
                    <a:pt x="243" y="572"/>
                  </a:lnTo>
                  <a:lnTo>
                    <a:pt x="297" y="524"/>
                  </a:lnTo>
                  <a:lnTo>
                    <a:pt x="336" y="514"/>
                  </a:lnTo>
                  <a:lnTo>
                    <a:pt x="374" y="466"/>
                  </a:lnTo>
                  <a:lnTo>
                    <a:pt x="359" y="457"/>
                  </a:lnTo>
                  <a:lnTo>
                    <a:pt x="345" y="423"/>
                  </a:lnTo>
                  <a:lnTo>
                    <a:pt x="317" y="434"/>
                  </a:lnTo>
                  <a:lnTo>
                    <a:pt x="270" y="423"/>
                  </a:lnTo>
                  <a:lnTo>
                    <a:pt x="268" y="411"/>
                  </a:lnTo>
                  <a:lnTo>
                    <a:pt x="266" y="331"/>
                  </a:lnTo>
                  <a:lnTo>
                    <a:pt x="242" y="340"/>
                  </a:lnTo>
                  <a:lnTo>
                    <a:pt x="227" y="356"/>
                  </a:lnTo>
                  <a:lnTo>
                    <a:pt x="195" y="346"/>
                  </a:lnTo>
                  <a:lnTo>
                    <a:pt x="153" y="354"/>
                  </a:lnTo>
                  <a:lnTo>
                    <a:pt x="146" y="334"/>
                  </a:lnTo>
                  <a:lnTo>
                    <a:pt x="151" y="297"/>
                  </a:lnTo>
                  <a:lnTo>
                    <a:pt x="183" y="261"/>
                  </a:lnTo>
                  <a:lnTo>
                    <a:pt x="190" y="218"/>
                  </a:lnTo>
                  <a:lnTo>
                    <a:pt x="221" y="186"/>
                  </a:lnTo>
                  <a:lnTo>
                    <a:pt x="279" y="216"/>
                  </a:lnTo>
                  <a:lnTo>
                    <a:pt x="293" y="216"/>
                  </a:lnTo>
                  <a:lnTo>
                    <a:pt x="303" y="258"/>
                  </a:lnTo>
                  <a:lnTo>
                    <a:pt x="318" y="266"/>
                  </a:lnTo>
                  <a:lnTo>
                    <a:pt x="327" y="292"/>
                  </a:lnTo>
                  <a:lnTo>
                    <a:pt x="324" y="309"/>
                  </a:lnTo>
                  <a:lnTo>
                    <a:pt x="359" y="334"/>
                  </a:lnTo>
                  <a:lnTo>
                    <a:pt x="364" y="354"/>
                  </a:lnTo>
                  <a:lnTo>
                    <a:pt x="393" y="366"/>
                  </a:lnTo>
                  <a:lnTo>
                    <a:pt x="464" y="326"/>
                  </a:lnTo>
                  <a:lnTo>
                    <a:pt x="464" y="304"/>
                  </a:lnTo>
                  <a:lnTo>
                    <a:pt x="506" y="243"/>
                  </a:lnTo>
                  <a:lnTo>
                    <a:pt x="476" y="201"/>
                  </a:lnTo>
                  <a:lnTo>
                    <a:pt x="455" y="199"/>
                  </a:lnTo>
                  <a:lnTo>
                    <a:pt x="413" y="172"/>
                  </a:lnTo>
                  <a:lnTo>
                    <a:pt x="428" y="128"/>
                  </a:lnTo>
                  <a:lnTo>
                    <a:pt x="364" y="123"/>
                  </a:lnTo>
                  <a:lnTo>
                    <a:pt x="336" y="80"/>
                  </a:lnTo>
                  <a:lnTo>
                    <a:pt x="340" y="60"/>
                  </a:lnTo>
                  <a:lnTo>
                    <a:pt x="286" y="0"/>
                  </a:lnTo>
                  <a:lnTo>
                    <a:pt x="251" y="18"/>
                  </a:lnTo>
                  <a:lnTo>
                    <a:pt x="221" y="46"/>
                  </a:lnTo>
                  <a:lnTo>
                    <a:pt x="232" y="68"/>
                  </a:lnTo>
                  <a:lnTo>
                    <a:pt x="224" y="82"/>
                  </a:lnTo>
                  <a:lnTo>
                    <a:pt x="183" y="85"/>
                  </a:lnTo>
                  <a:lnTo>
                    <a:pt x="163" y="103"/>
                  </a:lnTo>
                  <a:lnTo>
                    <a:pt x="146" y="94"/>
                  </a:lnTo>
                  <a:lnTo>
                    <a:pt x="129" y="112"/>
                  </a:lnTo>
                  <a:lnTo>
                    <a:pt x="89" y="142"/>
                  </a:lnTo>
                  <a:lnTo>
                    <a:pt x="73" y="130"/>
                  </a:lnTo>
                  <a:lnTo>
                    <a:pt x="73" y="90"/>
                  </a:lnTo>
                  <a:lnTo>
                    <a:pt x="58" y="82"/>
                  </a:lnTo>
                  <a:lnTo>
                    <a:pt x="37" y="92"/>
                  </a:lnTo>
                  <a:lnTo>
                    <a:pt x="9" y="150"/>
                  </a:lnTo>
                  <a:lnTo>
                    <a:pt x="0" y="204"/>
                  </a:lnTo>
                  <a:lnTo>
                    <a:pt x="32" y="258"/>
                  </a:lnTo>
                  <a:lnTo>
                    <a:pt x="58" y="283"/>
                  </a:lnTo>
                  <a:lnTo>
                    <a:pt x="58" y="326"/>
                  </a:lnTo>
                  <a:lnTo>
                    <a:pt x="75" y="363"/>
                  </a:lnTo>
                  <a:lnTo>
                    <a:pt x="68" y="406"/>
                  </a:lnTo>
                  <a:lnTo>
                    <a:pt x="27" y="432"/>
                  </a:lnTo>
                  <a:lnTo>
                    <a:pt x="7" y="496"/>
                  </a:lnTo>
                  <a:lnTo>
                    <a:pt x="41" y="536"/>
                  </a:lnTo>
                  <a:lnTo>
                    <a:pt x="65" y="584"/>
                  </a:lnTo>
                  <a:lnTo>
                    <a:pt x="50" y="609"/>
                  </a:lnTo>
                  <a:lnTo>
                    <a:pt x="45" y="644"/>
                  </a:lnTo>
                  <a:lnTo>
                    <a:pt x="32" y="666"/>
                  </a:lnTo>
                  <a:lnTo>
                    <a:pt x="23" y="691"/>
                  </a:lnTo>
                  <a:lnTo>
                    <a:pt x="45" y="720"/>
                  </a:lnTo>
                  <a:lnTo>
                    <a:pt x="143" y="732"/>
                  </a:lnTo>
                  <a:lnTo>
                    <a:pt x="183" y="717"/>
                  </a:lnTo>
                  <a:lnTo>
                    <a:pt x="197" y="722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7" name="Freeform 18"/>
            <p:cNvSpPr>
              <a:spLocks/>
            </p:cNvSpPr>
            <p:nvPr/>
          </p:nvSpPr>
          <p:spPr bwMode="auto">
            <a:xfrm>
              <a:off x="5154010" y="3424336"/>
              <a:ext cx="114300" cy="184150"/>
            </a:xfrm>
            <a:custGeom>
              <a:avLst/>
              <a:gdLst>
                <a:gd name="T0" fmla="*/ 86 w 105"/>
                <a:gd name="T1" fmla="*/ 159 h 173"/>
                <a:gd name="T2" fmla="*/ 60 w 105"/>
                <a:gd name="T3" fmla="*/ 172 h 173"/>
                <a:gd name="T4" fmla="*/ 14 w 105"/>
                <a:gd name="T5" fmla="*/ 162 h 173"/>
                <a:gd name="T6" fmla="*/ 3 w 105"/>
                <a:gd name="T7" fmla="*/ 150 h 173"/>
                <a:gd name="T8" fmla="*/ 0 w 105"/>
                <a:gd name="T9" fmla="*/ 74 h 173"/>
                <a:gd name="T10" fmla="*/ 41 w 105"/>
                <a:gd name="T11" fmla="*/ 57 h 173"/>
                <a:gd name="T12" fmla="*/ 37 w 105"/>
                <a:gd name="T13" fmla="*/ 43 h 173"/>
                <a:gd name="T14" fmla="*/ 44 w 105"/>
                <a:gd name="T15" fmla="*/ 14 h 173"/>
                <a:gd name="T16" fmla="*/ 47 w 105"/>
                <a:gd name="T17" fmla="*/ 0 h 173"/>
                <a:gd name="T18" fmla="*/ 62 w 105"/>
                <a:gd name="T19" fmla="*/ 8 h 173"/>
                <a:gd name="T20" fmla="*/ 69 w 105"/>
                <a:gd name="T21" fmla="*/ 33 h 173"/>
                <a:gd name="T22" fmla="*/ 66 w 105"/>
                <a:gd name="T23" fmla="*/ 50 h 173"/>
                <a:gd name="T24" fmla="*/ 99 w 105"/>
                <a:gd name="T25" fmla="*/ 74 h 173"/>
                <a:gd name="T26" fmla="*/ 104 w 105"/>
                <a:gd name="T27" fmla="*/ 93 h 173"/>
                <a:gd name="T28" fmla="*/ 86 w 105"/>
                <a:gd name="T29" fmla="*/ 107 h 173"/>
                <a:gd name="T30" fmla="*/ 78 w 105"/>
                <a:gd name="T31" fmla="*/ 139 h 173"/>
                <a:gd name="T32" fmla="*/ 86 w 105"/>
                <a:gd name="T33" fmla="*/ 15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5" h="173">
                  <a:moveTo>
                    <a:pt x="86" y="159"/>
                  </a:moveTo>
                  <a:lnTo>
                    <a:pt x="60" y="172"/>
                  </a:lnTo>
                  <a:lnTo>
                    <a:pt x="14" y="162"/>
                  </a:lnTo>
                  <a:lnTo>
                    <a:pt x="3" y="150"/>
                  </a:lnTo>
                  <a:lnTo>
                    <a:pt x="0" y="74"/>
                  </a:lnTo>
                  <a:lnTo>
                    <a:pt x="41" y="57"/>
                  </a:lnTo>
                  <a:lnTo>
                    <a:pt x="37" y="43"/>
                  </a:lnTo>
                  <a:lnTo>
                    <a:pt x="44" y="14"/>
                  </a:lnTo>
                  <a:lnTo>
                    <a:pt x="47" y="0"/>
                  </a:lnTo>
                  <a:lnTo>
                    <a:pt x="62" y="8"/>
                  </a:lnTo>
                  <a:lnTo>
                    <a:pt x="69" y="33"/>
                  </a:lnTo>
                  <a:lnTo>
                    <a:pt x="66" y="50"/>
                  </a:lnTo>
                  <a:lnTo>
                    <a:pt x="99" y="74"/>
                  </a:lnTo>
                  <a:lnTo>
                    <a:pt x="104" y="93"/>
                  </a:lnTo>
                  <a:lnTo>
                    <a:pt x="86" y="107"/>
                  </a:lnTo>
                  <a:lnTo>
                    <a:pt x="78" y="139"/>
                  </a:lnTo>
                  <a:lnTo>
                    <a:pt x="86" y="159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8" name="Freeform 19"/>
            <p:cNvSpPr>
              <a:spLocks/>
            </p:cNvSpPr>
            <p:nvPr/>
          </p:nvSpPr>
          <p:spPr bwMode="auto">
            <a:xfrm>
              <a:off x="5019073" y="3344961"/>
              <a:ext cx="180975" cy="182563"/>
            </a:xfrm>
            <a:custGeom>
              <a:avLst/>
              <a:gdLst>
                <a:gd name="T0" fmla="*/ 125 w 164"/>
                <a:gd name="T1" fmla="*/ 141 h 169"/>
                <a:gd name="T2" fmla="*/ 124 w 164"/>
                <a:gd name="T3" fmla="*/ 118 h 169"/>
                <a:gd name="T4" fmla="*/ 117 w 164"/>
                <a:gd name="T5" fmla="*/ 100 h 169"/>
                <a:gd name="T6" fmla="*/ 159 w 164"/>
                <a:gd name="T7" fmla="*/ 84 h 169"/>
                <a:gd name="T8" fmla="*/ 163 w 164"/>
                <a:gd name="T9" fmla="*/ 69 h 169"/>
                <a:gd name="T10" fmla="*/ 152 w 164"/>
                <a:gd name="T11" fmla="*/ 30 h 169"/>
                <a:gd name="T12" fmla="*/ 139 w 164"/>
                <a:gd name="T13" fmla="*/ 30 h 169"/>
                <a:gd name="T14" fmla="*/ 74 w 164"/>
                <a:gd name="T15" fmla="*/ 0 h 169"/>
                <a:gd name="T16" fmla="*/ 47 w 164"/>
                <a:gd name="T17" fmla="*/ 30 h 169"/>
                <a:gd name="T18" fmla="*/ 35 w 164"/>
                <a:gd name="T19" fmla="*/ 66 h 169"/>
                <a:gd name="T20" fmla="*/ 5 w 164"/>
                <a:gd name="T21" fmla="*/ 109 h 169"/>
                <a:gd name="T22" fmla="*/ 0 w 164"/>
                <a:gd name="T23" fmla="*/ 139 h 169"/>
                <a:gd name="T24" fmla="*/ 11 w 164"/>
                <a:gd name="T25" fmla="*/ 159 h 169"/>
                <a:gd name="T26" fmla="*/ 57 w 164"/>
                <a:gd name="T27" fmla="*/ 156 h 169"/>
                <a:gd name="T28" fmla="*/ 81 w 164"/>
                <a:gd name="T29" fmla="*/ 168 h 169"/>
                <a:gd name="T30" fmla="*/ 103 w 164"/>
                <a:gd name="T31" fmla="*/ 151 h 169"/>
                <a:gd name="T32" fmla="*/ 125 w 164"/>
                <a:gd name="T33" fmla="*/ 141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4" h="169">
                  <a:moveTo>
                    <a:pt x="125" y="141"/>
                  </a:moveTo>
                  <a:lnTo>
                    <a:pt x="124" y="118"/>
                  </a:lnTo>
                  <a:lnTo>
                    <a:pt x="117" y="100"/>
                  </a:lnTo>
                  <a:lnTo>
                    <a:pt x="159" y="84"/>
                  </a:lnTo>
                  <a:lnTo>
                    <a:pt x="163" y="69"/>
                  </a:lnTo>
                  <a:lnTo>
                    <a:pt x="152" y="30"/>
                  </a:lnTo>
                  <a:lnTo>
                    <a:pt x="139" y="30"/>
                  </a:lnTo>
                  <a:lnTo>
                    <a:pt x="74" y="0"/>
                  </a:lnTo>
                  <a:lnTo>
                    <a:pt x="47" y="30"/>
                  </a:lnTo>
                  <a:lnTo>
                    <a:pt x="35" y="66"/>
                  </a:lnTo>
                  <a:lnTo>
                    <a:pt x="5" y="109"/>
                  </a:lnTo>
                  <a:lnTo>
                    <a:pt x="0" y="139"/>
                  </a:lnTo>
                  <a:lnTo>
                    <a:pt x="11" y="159"/>
                  </a:lnTo>
                  <a:lnTo>
                    <a:pt x="57" y="156"/>
                  </a:lnTo>
                  <a:lnTo>
                    <a:pt x="81" y="168"/>
                  </a:lnTo>
                  <a:lnTo>
                    <a:pt x="103" y="151"/>
                  </a:lnTo>
                  <a:lnTo>
                    <a:pt x="125" y="141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9" name="Freeform 20"/>
            <p:cNvSpPr>
              <a:spLocks/>
            </p:cNvSpPr>
            <p:nvPr/>
          </p:nvSpPr>
          <p:spPr bwMode="auto">
            <a:xfrm>
              <a:off x="4590448" y="3419574"/>
              <a:ext cx="352425" cy="717550"/>
            </a:xfrm>
            <a:custGeom>
              <a:avLst/>
              <a:gdLst>
                <a:gd name="T0" fmla="*/ 21 w 323"/>
                <a:gd name="T1" fmla="*/ 671 h 672"/>
                <a:gd name="T2" fmla="*/ 90 w 323"/>
                <a:gd name="T3" fmla="*/ 650 h 672"/>
                <a:gd name="T4" fmla="*/ 179 w 323"/>
                <a:gd name="T5" fmla="*/ 592 h 672"/>
                <a:gd name="T6" fmla="*/ 241 w 323"/>
                <a:gd name="T7" fmla="*/ 580 h 672"/>
                <a:gd name="T8" fmla="*/ 288 w 323"/>
                <a:gd name="T9" fmla="*/ 542 h 672"/>
                <a:gd name="T10" fmla="*/ 293 w 323"/>
                <a:gd name="T11" fmla="*/ 462 h 672"/>
                <a:gd name="T12" fmla="*/ 270 w 323"/>
                <a:gd name="T13" fmla="*/ 433 h 672"/>
                <a:gd name="T14" fmla="*/ 278 w 323"/>
                <a:gd name="T15" fmla="*/ 406 h 672"/>
                <a:gd name="T16" fmla="*/ 293 w 323"/>
                <a:gd name="T17" fmla="*/ 386 h 672"/>
                <a:gd name="T18" fmla="*/ 296 w 323"/>
                <a:gd name="T19" fmla="*/ 351 h 672"/>
                <a:gd name="T20" fmla="*/ 312 w 323"/>
                <a:gd name="T21" fmla="*/ 326 h 672"/>
                <a:gd name="T22" fmla="*/ 288 w 323"/>
                <a:gd name="T23" fmla="*/ 278 h 672"/>
                <a:gd name="T24" fmla="*/ 253 w 323"/>
                <a:gd name="T25" fmla="*/ 238 h 672"/>
                <a:gd name="T26" fmla="*/ 274 w 323"/>
                <a:gd name="T27" fmla="*/ 174 h 672"/>
                <a:gd name="T28" fmla="*/ 314 w 323"/>
                <a:gd name="T29" fmla="*/ 148 h 672"/>
                <a:gd name="T30" fmla="*/ 322 w 323"/>
                <a:gd name="T31" fmla="*/ 105 h 672"/>
                <a:gd name="T32" fmla="*/ 305 w 323"/>
                <a:gd name="T33" fmla="*/ 68 h 672"/>
                <a:gd name="T34" fmla="*/ 305 w 323"/>
                <a:gd name="T35" fmla="*/ 25 h 672"/>
                <a:gd name="T36" fmla="*/ 278 w 323"/>
                <a:gd name="T37" fmla="*/ 0 h 672"/>
                <a:gd name="T38" fmla="*/ 215 w 323"/>
                <a:gd name="T39" fmla="*/ 32 h 672"/>
                <a:gd name="T40" fmla="*/ 205 w 323"/>
                <a:gd name="T41" fmla="*/ 22 h 672"/>
                <a:gd name="T42" fmla="*/ 172 w 323"/>
                <a:gd name="T43" fmla="*/ 48 h 672"/>
                <a:gd name="T44" fmla="*/ 144 w 323"/>
                <a:gd name="T45" fmla="*/ 45 h 672"/>
                <a:gd name="T46" fmla="*/ 90 w 323"/>
                <a:gd name="T47" fmla="*/ 123 h 672"/>
                <a:gd name="T48" fmla="*/ 75 w 323"/>
                <a:gd name="T49" fmla="*/ 123 h 672"/>
                <a:gd name="T50" fmla="*/ 45 w 323"/>
                <a:gd name="T51" fmla="*/ 148 h 672"/>
                <a:gd name="T52" fmla="*/ 47 w 323"/>
                <a:gd name="T53" fmla="*/ 181 h 672"/>
                <a:gd name="T54" fmla="*/ 33 w 323"/>
                <a:gd name="T55" fmla="*/ 211 h 672"/>
                <a:gd name="T56" fmla="*/ 28 w 323"/>
                <a:gd name="T57" fmla="*/ 252 h 672"/>
                <a:gd name="T58" fmla="*/ 2 w 323"/>
                <a:gd name="T59" fmla="*/ 292 h 672"/>
                <a:gd name="T60" fmla="*/ 31 w 323"/>
                <a:gd name="T61" fmla="*/ 351 h 672"/>
                <a:gd name="T62" fmla="*/ 21 w 323"/>
                <a:gd name="T63" fmla="*/ 386 h 672"/>
                <a:gd name="T64" fmla="*/ 0 w 323"/>
                <a:gd name="T65" fmla="*/ 423 h 672"/>
                <a:gd name="T66" fmla="*/ 31 w 323"/>
                <a:gd name="T67" fmla="*/ 567 h 672"/>
                <a:gd name="T68" fmla="*/ 10 w 323"/>
                <a:gd name="T69" fmla="*/ 640 h 672"/>
                <a:gd name="T70" fmla="*/ 21 w 323"/>
                <a:gd name="T71" fmla="*/ 671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3" h="672">
                  <a:moveTo>
                    <a:pt x="21" y="671"/>
                  </a:moveTo>
                  <a:lnTo>
                    <a:pt x="90" y="650"/>
                  </a:lnTo>
                  <a:lnTo>
                    <a:pt x="179" y="592"/>
                  </a:lnTo>
                  <a:lnTo>
                    <a:pt x="241" y="580"/>
                  </a:lnTo>
                  <a:lnTo>
                    <a:pt x="288" y="542"/>
                  </a:lnTo>
                  <a:lnTo>
                    <a:pt x="293" y="462"/>
                  </a:lnTo>
                  <a:lnTo>
                    <a:pt x="270" y="433"/>
                  </a:lnTo>
                  <a:lnTo>
                    <a:pt x="278" y="406"/>
                  </a:lnTo>
                  <a:lnTo>
                    <a:pt x="293" y="386"/>
                  </a:lnTo>
                  <a:lnTo>
                    <a:pt x="296" y="351"/>
                  </a:lnTo>
                  <a:lnTo>
                    <a:pt x="312" y="326"/>
                  </a:lnTo>
                  <a:lnTo>
                    <a:pt x="288" y="278"/>
                  </a:lnTo>
                  <a:lnTo>
                    <a:pt x="253" y="238"/>
                  </a:lnTo>
                  <a:lnTo>
                    <a:pt x="274" y="174"/>
                  </a:lnTo>
                  <a:lnTo>
                    <a:pt x="314" y="148"/>
                  </a:lnTo>
                  <a:lnTo>
                    <a:pt x="322" y="105"/>
                  </a:lnTo>
                  <a:lnTo>
                    <a:pt x="305" y="68"/>
                  </a:lnTo>
                  <a:lnTo>
                    <a:pt x="305" y="25"/>
                  </a:lnTo>
                  <a:lnTo>
                    <a:pt x="278" y="0"/>
                  </a:lnTo>
                  <a:lnTo>
                    <a:pt x="215" y="32"/>
                  </a:lnTo>
                  <a:lnTo>
                    <a:pt x="205" y="22"/>
                  </a:lnTo>
                  <a:lnTo>
                    <a:pt x="172" y="48"/>
                  </a:lnTo>
                  <a:lnTo>
                    <a:pt x="144" y="45"/>
                  </a:lnTo>
                  <a:lnTo>
                    <a:pt x="90" y="123"/>
                  </a:lnTo>
                  <a:lnTo>
                    <a:pt x="75" y="123"/>
                  </a:lnTo>
                  <a:lnTo>
                    <a:pt x="45" y="148"/>
                  </a:lnTo>
                  <a:lnTo>
                    <a:pt x="47" y="181"/>
                  </a:lnTo>
                  <a:lnTo>
                    <a:pt x="33" y="211"/>
                  </a:lnTo>
                  <a:lnTo>
                    <a:pt x="28" y="252"/>
                  </a:lnTo>
                  <a:lnTo>
                    <a:pt x="2" y="292"/>
                  </a:lnTo>
                  <a:lnTo>
                    <a:pt x="31" y="351"/>
                  </a:lnTo>
                  <a:lnTo>
                    <a:pt x="21" y="386"/>
                  </a:lnTo>
                  <a:lnTo>
                    <a:pt x="0" y="423"/>
                  </a:lnTo>
                  <a:lnTo>
                    <a:pt x="31" y="567"/>
                  </a:lnTo>
                  <a:lnTo>
                    <a:pt x="10" y="640"/>
                  </a:lnTo>
                  <a:lnTo>
                    <a:pt x="21" y="671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0" name="Freeform 21"/>
            <p:cNvSpPr>
              <a:spLocks/>
            </p:cNvSpPr>
            <p:nvPr/>
          </p:nvSpPr>
          <p:spPr bwMode="auto">
            <a:xfrm>
              <a:off x="5155598" y="3437036"/>
              <a:ext cx="41275" cy="58738"/>
            </a:xfrm>
            <a:custGeom>
              <a:avLst/>
              <a:gdLst>
                <a:gd name="T0" fmla="*/ 37 w 38"/>
                <a:gd name="T1" fmla="*/ 0 h 53"/>
                <a:gd name="T2" fmla="*/ 31 w 38"/>
                <a:gd name="T3" fmla="*/ 27 h 53"/>
                <a:gd name="T4" fmla="*/ 34 w 38"/>
                <a:gd name="T5" fmla="*/ 39 h 53"/>
                <a:gd name="T6" fmla="*/ 8 w 38"/>
                <a:gd name="T7" fmla="*/ 52 h 53"/>
                <a:gd name="T8" fmla="*/ 5 w 38"/>
                <a:gd name="T9" fmla="*/ 30 h 53"/>
                <a:gd name="T10" fmla="*/ 0 w 38"/>
                <a:gd name="T11" fmla="*/ 15 h 53"/>
                <a:gd name="T12" fmla="*/ 37 w 38"/>
                <a:gd name="T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3">
                  <a:moveTo>
                    <a:pt x="37" y="0"/>
                  </a:moveTo>
                  <a:lnTo>
                    <a:pt x="31" y="27"/>
                  </a:lnTo>
                  <a:lnTo>
                    <a:pt x="34" y="39"/>
                  </a:lnTo>
                  <a:lnTo>
                    <a:pt x="8" y="52"/>
                  </a:lnTo>
                  <a:lnTo>
                    <a:pt x="5" y="30"/>
                  </a:lnTo>
                  <a:lnTo>
                    <a:pt x="0" y="15"/>
                  </a:lnTo>
                  <a:lnTo>
                    <a:pt x="37" y="0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1" name="Freeform 22"/>
            <p:cNvSpPr>
              <a:spLocks/>
            </p:cNvSpPr>
            <p:nvPr/>
          </p:nvSpPr>
          <p:spPr bwMode="auto">
            <a:xfrm>
              <a:off x="5127023" y="5518249"/>
              <a:ext cx="79375" cy="55562"/>
            </a:xfrm>
            <a:custGeom>
              <a:avLst/>
              <a:gdLst>
                <a:gd name="T0" fmla="*/ 4 w 72"/>
                <a:gd name="T1" fmla="*/ 13 h 49"/>
                <a:gd name="T2" fmla="*/ 30 w 72"/>
                <a:gd name="T3" fmla="*/ 18 h 49"/>
                <a:gd name="T4" fmla="*/ 57 w 72"/>
                <a:gd name="T5" fmla="*/ 0 h 49"/>
                <a:gd name="T6" fmla="*/ 71 w 72"/>
                <a:gd name="T7" fmla="*/ 36 h 49"/>
                <a:gd name="T8" fmla="*/ 42 w 72"/>
                <a:gd name="T9" fmla="*/ 48 h 49"/>
                <a:gd name="T10" fmla="*/ 6 w 72"/>
                <a:gd name="T11" fmla="*/ 45 h 49"/>
                <a:gd name="T12" fmla="*/ 0 w 72"/>
                <a:gd name="T13" fmla="*/ 18 h 49"/>
                <a:gd name="T14" fmla="*/ 4 w 72"/>
                <a:gd name="T15" fmla="*/ 1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49">
                  <a:moveTo>
                    <a:pt x="4" y="13"/>
                  </a:moveTo>
                  <a:lnTo>
                    <a:pt x="30" y="18"/>
                  </a:lnTo>
                  <a:lnTo>
                    <a:pt x="57" y="0"/>
                  </a:lnTo>
                  <a:lnTo>
                    <a:pt x="71" y="36"/>
                  </a:lnTo>
                  <a:lnTo>
                    <a:pt x="42" y="48"/>
                  </a:lnTo>
                  <a:lnTo>
                    <a:pt x="6" y="45"/>
                  </a:lnTo>
                  <a:lnTo>
                    <a:pt x="0" y="18"/>
                  </a:lnTo>
                  <a:lnTo>
                    <a:pt x="4" y="13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2" name="Freeform 23"/>
            <p:cNvSpPr>
              <a:spLocks/>
            </p:cNvSpPr>
            <p:nvPr/>
          </p:nvSpPr>
          <p:spPr bwMode="auto">
            <a:xfrm>
              <a:off x="4666648" y="5167411"/>
              <a:ext cx="798512" cy="646113"/>
            </a:xfrm>
            <a:custGeom>
              <a:avLst/>
              <a:gdLst>
                <a:gd name="T0" fmla="*/ 214 w 729"/>
                <a:gd name="T1" fmla="*/ 87 h 604"/>
                <a:gd name="T2" fmla="*/ 224 w 729"/>
                <a:gd name="T3" fmla="*/ 49 h 604"/>
                <a:gd name="T4" fmla="*/ 291 w 729"/>
                <a:gd name="T5" fmla="*/ 70 h 604"/>
                <a:gd name="T6" fmla="*/ 289 w 729"/>
                <a:gd name="T7" fmla="*/ 39 h 604"/>
                <a:gd name="T8" fmla="*/ 317 w 729"/>
                <a:gd name="T9" fmla="*/ 4 h 604"/>
                <a:gd name="T10" fmla="*/ 392 w 729"/>
                <a:gd name="T11" fmla="*/ 0 h 604"/>
                <a:gd name="T12" fmla="*/ 458 w 729"/>
                <a:gd name="T13" fmla="*/ 7 h 604"/>
                <a:gd name="T14" fmla="*/ 452 w 729"/>
                <a:gd name="T15" fmla="*/ 44 h 604"/>
                <a:gd name="T16" fmla="*/ 426 w 729"/>
                <a:gd name="T17" fmla="*/ 89 h 604"/>
                <a:gd name="T18" fmla="*/ 542 w 729"/>
                <a:gd name="T19" fmla="*/ 59 h 604"/>
                <a:gd name="T20" fmla="*/ 585 w 729"/>
                <a:gd name="T21" fmla="*/ 70 h 604"/>
                <a:gd name="T22" fmla="*/ 578 w 729"/>
                <a:gd name="T23" fmla="*/ 34 h 604"/>
                <a:gd name="T24" fmla="*/ 654 w 729"/>
                <a:gd name="T25" fmla="*/ 57 h 604"/>
                <a:gd name="T26" fmla="*/ 698 w 729"/>
                <a:gd name="T27" fmla="*/ 89 h 604"/>
                <a:gd name="T28" fmla="*/ 708 w 729"/>
                <a:gd name="T29" fmla="*/ 167 h 604"/>
                <a:gd name="T30" fmla="*/ 675 w 729"/>
                <a:gd name="T31" fmla="*/ 206 h 604"/>
                <a:gd name="T32" fmla="*/ 612 w 729"/>
                <a:gd name="T33" fmla="*/ 258 h 604"/>
                <a:gd name="T34" fmla="*/ 580 w 729"/>
                <a:gd name="T35" fmla="*/ 268 h 604"/>
                <a:gd name="T36" fmla="*/ 566 w 729"/>
                <a:gd name="T37" fmla="*/ 275 h 604"/>
                <a:gd name="T38" fmla="*/ 514 w 729"/>
                <a:gd name="T39" fmla="*/ 293 h 604"/>
                <a:gd name="T40" fmla="*/ 474 w 729"/>
                <a:gd name="T41" fmla="*/ 296 h 604"/>
                <a:gd name="T42" fmla="*/ 376 w 729"/>
                <a:gd name="T43" fmla="*/ 285 h 604"/>
                <a:gd name="T44" fmla="*/ 389 w 729"/>
                <a:gd name="T45" fmla="*/ 354 h 604"/>
                <a:gd name="T46" fmla="*/ 327 w 729"/>
                <a:gd name="T47" fmla="*/ 399 h 604"/>
                <a:gd name="T48" fmla="*/ 263 w 729"/>
                <a:gd name="T49" fmla="*/ 418 h 604"/>
                <a:gd name="T50" fmla="*/ 189 w 729"/>
                <a:gd name="T51" fmla="*/ 450 h 604"/>
                <a:gd name="T52" fmla="*/ 70 w 729"/>
                <a:gd name="T53" fmla="*/ 502 h 604"/>
                <a:gd name="T54" fmla="*/ 88 w 729"/>
                <a:gd name="T55" fmla="*/ 582 h 604"/>
                <a:gd name="T56" fmla="*/ 35 w 729"/>
                <a:gd name="T57" fmla="*/ 599 h 604"/>
                <a:gd name="T58" fmla="*/ 8 w 729"/>
                <a:gd name="T59" fmla="*/ 491 h 604"/>
                <a:gd name="T60" fmla="*/ 33 w 729"/>
                <a:gd name="T61" fmla="*/ 431 h 604"/>
                <a:gd name="T62" fmla="*/ 61 w 729"/>
                <a:gd name="T63" fmla="*/ 403 h 604"/>
                <a:gd name="T64" fmla="*/ 98 w 729"/>
                <a:gd name="T65" fmla="*/ 352 h 604"/>
                <a:gd name="T66" fmla="*/ 153 w 729"/>
                <a:gd name="T67" fmla="*/ 246 h 604"/>
                <a:gd name="T68" fmla="*/ 194 w 729"/>
                <a:gd name="T69" fmla="*/ 170 h 604"/>
                <a:gd name="T70" fmla="*/ 194 w 729"/>
                <a:gd name="T71" fmla="*/ 103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29" h="604">
                  <a:moveTo>
                    <a:pt x="194" y="103"/>
                  </a:moveTo>
                  <a:lnTo>
                    <a:pt x="214" y="87"/>
                  </a:lnTo>
                  <a:lnTo>
                    <a:pt x="214" y="57"/>
                  </a:lnTo>
                  <a:lnTo>
                    <a:pt x="224" y="49"/>
                  </a:lnTo>
                  <a:lnTo>
                    <a:pt x="249" y="50"/>
                  </a:lnTo>
                  <a:lnTo>
                    <a:pt x="291" y="70"/>
                  </a:lnTo>
                  <a:lnTo>
                    <a:pt x="298" y="55"/>
                  </a:lnTo>
                  <a:lnTo>
                    <a:pt x="289" y="39"/>
                  </a:lnTo>
                  <a:lnTo>
                    <a:pt x="291" y="27"/>
                  </a:lnTo>
                  <a:lnTo>
                    <a:pt x="317" y="4"/>
                  </a:lnTo>
                  <a:lnTo>
                    <a:pt x="364" y="16"/>
                  </a:lnTo>
                  <a:lnTo>
                    <a:pt x="392" y="0"/>
                  </a:lnTo>
                  <a:lnTo>
                    <a:pt x="412" y="19"/>
                  </a:lnTo>
                  <a:lnTo>
                    <a:pt x="458" y="7"/>
                  </a:lnTo>
                  <a:lnTo>
                    <a:pt x="467" y="25"/>
                  </a:lnTo>
                  <a:lnTo>
                    <a:pt x="452" y="44"/>
                  </a:lnTo>
                  <a:lnTo>
                    <a:pt x="426" y="80"/>
                  </a:lnTo>
                  <a:lnTo>
                    <a:pt x="426" y="89"/>
                  </a:lnTo>
                  <a:lnTo>
                    <a:pt x="442" y="100"/>
                  </a:lnTo>
                  <a:lnTo>
                    <a:pt x="542" y="59"/>
                  </a:lnTo>
                  <a:lnTo>
                    <a:pt x="575" y="80"/>
                  </a:lnTo>
                  <a:lnTo>
                    <a:pt x="585" y="70"/>
                  </a:lnTo>
                  <a:lnTo>
                    <a:pt x="575" y="49"/>
                  </a:lnTo>
                  <a:lnTo>
                    <a:pt x="578" y="34"/>
                  </a:lnTo>
                  <a:lnTo>
                    <a:pt x="642" y="49"/>
                  </a:lnTo>
                  <a:lnTo>
                    <a:pt x="654" y="57"/>
                  </a:lnTo>
                  <a:lnTo>
                    <a:pt x="670" y="55"/>
                  </a:lnTo>
                  <a:lnTo>
                    <a:pt x="698" y="89"/>
                  </a:lnTo>
                  <a:lnTo>
                    <a:pt x="728" y="153"/>
                  </a:lnTo>
                  <a:lnTo>
                    <a:pt x="708" y="167"/>
                  </a:lnTo>
                  <a:lnTo>
                    <a:pt x="690" y="201"/>
                  </a:lnTo>
                  <a:lnTo>
                    <a:pt x="675" y="206"/>
                  </a:lnTo>
                  <a:lnTo>
                    <a:pt x="662" y="234"/>
                  </a:lnTo>
                  <a:lnTo>
                    <a:pt x="612" y="258"/>
                  </a:lnTo>
                  <a:lnTo>
                    <a:pt x="593" y="246"/>
                  </a:lnTo>
                  <a:lnTo>
                    <a:pt x="580" y="268"/>
                  </a:lnTo>
                  <a:lnTo>
                    <a:pt x="580" y="275"/>
                  </a:lnTo>
                  <a:lnTo>
                    <a:pt x="566" y="275"/>
                  </a:lnTo>
                  <a:lnTo>
                    <a:pt x="539" y="275"/>
                  </a:lnTo>
                  <a:lnTo>
                    <a:pt x="514" y="293"/>
                  </a:lnTo>
                  <a:lnTo>
                    <a:pt x="497" y="284"/>
                  </a:lnTo>
                  <a:lnTo>
                    <a:pt x="474" y="296"/>
                  </a:lnTo>
                  <a:lnTo>
                    <a:pt x="422" y="320"/>
                  </a:lnTo>
                  <a:lnTo>
                    <a:pt x="376" y="285"/>
                  </a:lnTo>
                  <a:lnTo>
                    <a:pt x="374" y="312"/>
                  </a:lnTo>
                  <a:lnTo>
                    <a:pt x="389" y="354"/>
                  </a:lnTo>
                  <a:lnTo>
                    <a:pt x="349" y="369"/>
                  </a:lnTo>
                  <a:lnTo>
                    <a:pt x="327" y="399"/>
                  </a:lnTo>
                  <a:lnTo>
                    <a:pt x="286" y="411"/>
                  </a:lnTo>
                  <a:lnTo>
                    <a:pt x="263" y="418"/>
                  </a:lnTo>
                  <a:lnTo>
                    <a:pt x="219" y="418"/>
                  </a:lnTo>
                  <a:lnTo>
                    <a:pt x="189" y="450"/>
                  </a:lnTo>
                  <a:lnTo>
                    <a:pt x="111" y="477"/>
                  </a:lnTo>
                  <a:lnTo>
                    <a:pt x="70" y="502"/>
                  </a:lnTo>
                  <a:lnTo>
                    <a:pt x="52" y="521"/>
                  </a:lnTo>
                  <a:lnTo>
                    <a:pt x="88" y="582"/>
                  </a:lnTo>
                  <a:lnTo>
                    <a:pt x="64" y="603"/>
                  </a:lnTo>
                  <a:lnTo>
                    <a:pt x="35" y="599"/>
                  </a:lnTo>
                  <a:lnTo>
                    <a:pt x="0" y="539"/>
                  </a:lnTo>
                  <a:lnTo>
                    <a:pt x="8" y="491"/>
                  </a:lnTo>
                  <a:lnTo>
                    <a:pt x="8" y="472"/>
                  </a:lnTo>
                  <a:lnTo>
                    <a:pt x="33" y="431"/>
                  </a:lnTo>
                  <a:lnTo>
                    <a:pt x="64" y="423"/>
                  </a:lnTo>
                  <a:lnTo>
                    <a:pt x="61" y="403"/>
                  </a:lnTo>
                  <a:lnTo>
                    <a:pt x="93" y="388"/>
                  </a:lnTo>
                  <a:lnTo>
                    <a:pt x="98" y="352"/>
                  </a:lnTo>
                  <a:lnTo>
                    <a:pt x="155" y="308"/>
                  </a:lnTo>
                  <a:lnTo>
                    <a:pt x="153" y="246"/>
                  </a:lnTo>
                  <a:lnTo>
                    <a:pt x="196" y="193"/>
                  </a:lnTo>
                  <a:lnTo>
                    <a:pt x="194" y="170"/>
                  </a:lnTo>
                  <a:lnTo>
                    <a:pt x="209" y="151"/>
                  </a:lnTo>
                  <a:lnTo>
                    <a:pt x="194" y="103"/>
                  </a:lnTo>
                </a:path>
              </a:pathLst>
            </a:cu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3" name="Freeform 24"/>
            <p:cNvSpPr>
              <a:spLocks/>
            </p:cNvSpPr>
            <p:nvPr/>
          </p:nvSpPr>
          <p:spPr bwMode="auto">
            <a:xfrm>
              <a:off x="4069748" y="5099149"/>
              <a:ext cx="822325" cy="581025"/>
            </a:xfrm>
            <a:custGeom>
              <a:avLst/>
              <a:gdLst>
                <a:gd name="T0" fmla="*/ 34 w 753"/>
                <a:gd name="T1" fmla="*/ 211 h 542"/>
                <a:gd name="T2" fmla="*/ 80 w 753"/>
                <a:gd name="T3" fmla="*/ 187 h 542"/>
                <a:gd name="T4" fmla="*/ 159 w 753"/>
                <a:gd name="T5" fmla="*/ 207 h 542"/>
                <a:gd name="T6" fmla="*/ 175 w 753"/>
                <a:gd name="T7" fmla="*/ 173 h 542"/>
                <a:gd name="T8" fmla="*/ 284 w 753"/>
                <a:gd name="T9" fmla="*/ 133 h 542"/>
                <a:gd name="T10" fmla="*/ 373 w 753"/>
                <a:gd name="T11" fmla="*/ 107 h 542"/>
                <a:gd name="T12" fmla="*/ 410 w 753"/>
                <a:gd name="T13" fmla="*/ 117 h 542"/>
                <a:gd name="T14" fmla="*/ 438 w 753"/>
                <a:gd name="T15" fmla="*/ 95 h 542"/>
                <a:gd name="T16" fmla="*/ 450 w 753"/>
                <a:gd name="T17" fmla="*/ 73 h 542"/>
                <a:gd name="T18" fmla="*/ 489 w 753"/>
                <a:gd name="T19" fmla="*/ 46 h 542"/>
                <a:gd name="T20" fmla="*/ 537 w 753"/>
                <a:gd name="T21" fmla="*/ 19 h 542"/>
                <a:gd name="T22" fmla="*/ 557 w 753"/>
                <a:gd name="T23" fmla="*/ 44 h 542"/>
                <a:gd name="T24" fmla="*/ 606 w 753"/>
                <a:gd name="T25" fmla="*/ 9 h 542"/>
                <a:gd name="T26" fmla="*/ 656 w 753"/>
                <a:gd name="T27" fmla="*/ 9 h 542"/>
                <a:gd name="T28" fmla="*/ 681 w 753"/>
                <a:gd name="T29" fmla="*/ 47 h 542"/>
                <a:gd name="T30" fmla="*/ 651 w 753"/>
                <a:gd name="T31" fmla="*/ 119 h 542"/>
                <a:gd name="T32" fmla="*/ 651 w 753"/>
                <a:gd name="T33" fmla="*/ 151 h 542"/>
                <a:gd name="T34" fmla="*/ 700 w 753"/>
                <a:gd name="T35" fmla="*/ 176 h 542"/>
                <a:gd name="T36" fmla="*/ 736 w 753"/>
                <a:gd name="T37" fmla="*/ 164 h 542"/>
                <a:gd name="T38" fmla="*/ 736 w 753"/>
                <a:gd name="T39" fmla="*/ 231 h 542"/>
                <a:gd name="T40" fmla="*/ 694 w 753"/>
                <a:gd name="T41" fmla="*/ 308 h 542"/>
                <a:gd name="T42" fmla="*/ 640 w 753"/>
                <a:gd name="T43" fmla="*/ 413 h 542"/>
                <a:gd name="T44" fmla="*/ 603 w 753"/>
                <a:gd name="T45" fmla="*/ 465 h 542"/>
                <a:gd name="T46" fmla="*/ 574 w 753"/>
                <a:gd name="T47" fmla="*/ 493 h 542"/>
                <a:gd name="T48" fmla="*/ 485 w 753"/>
                <a:gd name="T49" fmla="*/ 541 h 542"/>
                <a:gd name="T50" fmla="*/ 417 w 753"/>
                <a:gd name="T51" fmla="*/ 503 h 542"/>
                <a:gd name="T52" fmla="*/ 347 w 753"/>
                <a:gd name="T53" fmla="*/ 541 h 542"/>
                <a:gd name="T54" fmla="*/ 232 w 753"/>
                <a:gd name="T55" fmla="*/ 499 h 542"/>
                <a:gd name="T56" fmla="*/ 237 w 753"/>
                <a:gd name="T57" fmla="*/ 418 h 542"/>
                <a:gd name="T58" fmla="*/ 185 w 753"/>
                <a:gd name="T59" fmla="*/ 404 h 542"/>
                <a:gd name="T60" fmla="*/ 147 w 753"/>
                <a:gd name="T61" fmla="*/ 404 h 542"/>
                <a:gd name="T62" fmla="*/ 127 w 753"/>
                <a:gd name="T63" fmla="*/ 346 h 542"/>
                <a:gd name="T64" fmla="*/ 161 w 753"/>
                <a:gd name="T65" fmla="*/ 337 h 542"/>
                <a:gd name="T66" fmla="*/ 159 w 753"/>
                <a:gd name="T67" fmla="*/ 289 h 542"/>
                <a:gd name="T68" fmla="*/ 62 w 753"/>
                <a:gd name="T69" fmla="*/ 249 h 542"/>
                <a:gd name="T70" fmla="*/ 14 w 753"/>
                <a:gd name="T71" fmla="*/ 249 h 542"/>
                <a:gd name="T72" fmla="*/ 0 w 753"/>
                <a:gd name="T73" fmla="*/ 207 h 5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53" h="542">
                  <a:moveTo>
                    <a:pt x="0" y="207"/>
                  </a:moveTo>
                  <a:lnTo>
                    <a:pt x="34" y="211"/>
                  </a:lnTo>
                  <a:lnTo>
                    <a:pt x="67" y="178"/>
                  </a:lnTo>
                  <a:lnTo>
                    <a:pt x="80" y="187"/>
                  </a:lnTo>
                  <a:lnTo>
                    <a:pt x="147" y="215"/>
                  </a:lnTo>
                  <a:lnTo>
                    <a:pt x="159" y="207"/>
                  </a:lnTo>
                  <a:lnTo>
                    <a:pt x="161" y="187"/>
                  </a:lnTo>
                  <a:lnTo>
                    <a:pt x="175" y="173"/>
                  </a:lnTo>
                  <a:lnTo>
                    <a:pt x="269" y="112"/>
                  </a:lnTo>
                  <a:lnTo>
                    <a:pt x="284" y="133"/>
                  </a:lnTo>
                  <a:lnTo>
                    <a:pt x="343" y="148"/>
                  </a:lnTo>
                  <a:lnTo>
                    <a:pt x="373" y="107"/>
                  </a:lnTo>
                  <a:lnTo>
                    <a:pt x="387" y="117"/>
                  </a:lnTo>
                  <a:lnTo>
                    <a:pt x="410" y="117"/>
                  </a:lnTo>
                  <a:lnTo>
                    <a:pt x="410" y="105"/>
                  </a:lnTo>
                  <a:lnTo>
                    <a:pt x="438" y="95"/>
                  </a:lnTo>
                  <a:lnTo>
                    <a:pt x="438" y="86"/>
                  </a:lnTo>
                  <a:lnTo>
                    <a:pt x="450" y="73"/>
                  </a:lnTo>
                  <a:lnTo>
                    <a:pt x="458" y="75"/>
                  </a:lnTo>
                  <a:lnTo>
                    <a:pt x="489" y="46"/>
                  </a:lnTo>
                  <a:lnTo>
                    <a:pt x="513" y="52"/>
                  </a:lnTo>
                  <a:lnTo>
                    <a:pt x="537" y="19"/>
                  </a:lnTo>
                  <a:lnTo>
                    <a:pt x="550" y="46"/>
                  </a:lnTo>
                  <a:lnTo>
                    <a:pt x="557" y="44"/>
                  </a:lnTo>
                  <a:lnTo>
                    <a:pt x="596" y="7"/>
                  </a:lnTo>
                  <a:lnTo>
                    <a:pt x="606" y="9"/>
                  </a:lnTo>
                  <a:lnTo>
                    <a:pt x="624" y="0"/>
                  </a:lnTo>
                  <a:lnTo>
                    <a:pt x="656" y="9"/>
                  </a:lnTo>
                  <a:lnTo>
                    <a:pt x="656" y="44"/>
                  </a:lnTo>
                  <a:lnTo>
                    <a:pt x="681" y="47"/>
                  </a:lnTo>
                  <a:lnTo>
                    <a:pt x="672" y="82"/>
                  </a:lnTo>
                  <a:lnTo>
                    <a:pt x="651" y="119"/>
                  </a:lnTo>
                  <a:lnTo>
                    <a:pt x="640" y="151"/>
                  </a:lnTo>
                  <a:lnTo>
                    <a:pt x="651" y="151"/>
                  </a:lnTo>
                  <a:lnTo>
                    <a:pt x="678" y="127"/>
                  </a:lnTo>
                  <a:lnTo>
                    <a:pt x="700" y="176"/>
                  </a:lnTo>
                  <a:lnTo>
                    <a:pt x="717" y="164"/>
                  </a:lnTo>
                  <a:lnTo>
                    <a:pt x="736" y="164"/>
                  </a:lnTo>
                  <a:lnTo>
                    <a:pt x="752" y="213"/>
                  </a:lnTo>
                  <a:lnTo>
                    <a:pt x="736" y="231"/>
                  </a:lnTo>
                  <a:lnTo>
                    <a:pt x="738" y="254"/>
                  </a:lnTo>
                  <a:lnTo>
                    <a:pt x="694" y="308"/>
                  </a:lnTo>
                  <a:lnTo>
                    <a:pt x="696" y="369"/>
                  </a:lnTo>
                  <a:lnTo>
                    <a:pt x="640" y="413"/>
                  </a:lnTo>
                  <a:lnTo>
                    <a:pt x="635" y="449"/>
                  </a:lnTo>
                  <a:lnTo>
                    <a:pt x="603" y="465"/>
                  </a:lnTo>
                  <a:lnTo>
                    <a:pt x="606" y="484"/>
                  </a:lnTo>
                  <a:lnTo>
                    <a:pt x="574" y="493"/>
                  </a:lnTo>
                  <a:lnTo>
                    <a:pt x="550" y="533"/>
                  </a:lnTo>
                  <a:lnTo>
                    <a:pt x="485" y="541"/>
                  </a:lnTo>
                  <a:lnTo>
                    <a:pt x="450" y="517"/>
                  </a:lnTo>
                  <a:lnTo>
                    <a:pt x="417" y="503"/>
                  </a:lnTo>
                  <a:lnTo>
                    <a:pt x="382" y="538"/>
                  </a:lnTo>
                  <a:lnTo>
                    <a:pt x="347" y="541"/>
                  </a:lnTo>
                  <a:lnTo>
                    <a:pt x="311" y="541"/>
                  </a:lnTo>
                  <a:lnTo>
                    <a:pt x="232" y="499"/>
                  </a:lnTo>
                  <a:lnTo>
                    <a:pt x="220" y="460"/>
                  </a:lnTo>
                  <a:lnTo>
                    <a:pt x="237" y="418"/>
                  </a:lnTo>
                  <a:lnTo>
                    <a:pt x="215" y="404"/>
                  </a:lnTo>
                  <a:lnTo>
                    <a:pt x="185" y="404"/>
                  </a:lnTo>
                  <a:lnTo>
                    <a:pt x="179" y="394"/>
                  </a:lnTo>
                  <a:lnTo>
                    <a:pt x="147" y="404"/>
                  </a:lnTo>
                  <a:lnTo>
                    <a:pt x="115" y="381"/>
                  </a:lnTo>
                  <a:lnTo>
                    <a:pt x="127" y="346"/>
                  </a:lnTo>
                  <a:lnTo>
                    <a:pt x="152" y="345"/>
                  </a:lnTo>
                  <a:lnTo>
                    <a:pt x="161" y="337"/>
                  </a:lnTo>
                  <a:lnTo>
                    <a:pt x="171" y="305"/>
                  </a:lnTo>
                  <a:lnTo>
                    <a:pt x="159" y="289"/>
                  </a:lnTo>
                  <a:lnTo>
                    <a:pt x="75" y="272"/>
                  </a:lnTo>
                  <a:lnTo>
                    <a:pt x="62" y="249"/>
                  </a:lnTo>
                  <a:lnTo>
                    <a:pt x="39" y="249"/>
                  </a:lnTo>
                  <a:lnTo>
                    <a:pt x="14" y="249"/>
                  </a:lnTo>
                  <a:lnTo>
                    <a:pt x="0" y="223"/>
                  </a:lnTo>
                  <a:lnTo>
                    <a:pt x="0" y="207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Freeform 25"/>
            <p:cNvSpPr>
              <a:spLocks/>
            </p:cNvSpPr>
            <p:nvPr/>
          </p:nvSpPr>
          <p:spPr bwMode="auto">
            <a:xfrm>
              <a:off x="4523773" y="4668936"/>
              <a:ext cx="569912" cy="622300"/>
            </a:xfrm>
            <a:custGeom>
              <a:avLst/>
              <a:gdLst>
                <a:gd name="T0" fmla="*/ 446 w 521"/>
                <a:gd name="T1" fmla="*/ 70 h 582"/>
                <a:gd name="T2" fmla="*/ 435 w 521"/>
                <a:gd name="T3" fmla="*/ 21 h 582"/>
                <a:gd name="T4" fmla="*/ 399 w 521"/>
                <a:gd name="T5" fmla="*/ 28 h 582"/>
                <a:gd name="T6" fmla="*/ 371 w 521"/>
                <a:gd name="T7" fmla="*/ 46 h 582"/>
                <a:gd name="T8" fmla="*/ 343 w 521"/>
                <a:gd name="T9" fmla="*/ 26 h 582"/>
                <a:gd name="T10" fmla="*/ 295 w 521"/>
                <a:gd name="T11" fmla="*/ 33 h 582"/>
                <a:gd name="T12" fmla="*/ 141 w 521"/>
                <a:gd name="T13" fmla="*/ 0 h 582"/>
                <a:gd name="T14" fmla="*/ 151 w 521"/>
                <a:gd name="T15" fmla="*/ 39 h 582"/>
                <a:gd name="T16" fmla="*/ 82 w 521"/>
                <a:gd name="T17" fmla="*/ 39 h 582"/>
                <a:gd name="T18" fmla="*/ 25 w 521"/>
                <a:gd name="T19" fmla="*/ 110 h 582"/>
                <a:gd name="T20" fmla="*/ 49 w 521"/>
                <a:gd name="T21" fmla="*/ 277 h 582"/>
                <a:gd name="T22" fmla="*/ 4 w 521"/>
                <a:gd name="T23" fmla="*/ 338 h 582"/>
                <a:gd name="T24" fmla="*/ 63 w 521"/>
                <a:gd name="T25" fmla="*/ 345 h 582"/>
                <a:gd name="T26" fmla="*/ 76 w 521"/>
                <a:gd name="T27" fmla="*/ 451 h 582"/>
                <a:gd name="T28" fmla="*/ 124 w 521"/>
                <a:gd name="T29" fmla="*/ 423 h 582"/>
                <a:gd name="T30" fmla="*/ 144 w 521"/>
                <a:gd name="T31" fmla="*/ 447 h 582"/>
                <a:gd name="T32" fmla="*/ 194 w 521"/>
                <a:gd name="T33" fmla="*/ 414 h 582"/>
                <a:gd name="T34" fmla="*/ 242 w 521"/>
                <a:gd name="T35" fmla="*/ 414 h 582"/>
                <a:gd name="T36" fmla="*/ 267 w 521"/>
                <a:gd name="T37" fmla="*/ 452 h 582"/>
                <a:gd name="T38" fmla="*/ 237 w 521"/>
                <a:gd name="T39" fmla="*/ 524 h 582"/>
                <a:gd name="T40" fmla="*/ 237 w 521"/>
                <a:gd name="T41" fmla="*/ 555 h 582"/>
                <a:gd name="T42" fmla="*/ 288 w 521"/>
                <a:gd name="T43" fmla="*/ 581 h 582"/>
                <a:gd name="T44" fmla="*/ 323 w 521"/>
                <a:gd name="T45" fmla="*/ 568 h 582"/>
                <a:gd name="T46" fmla="*/ 343 w 521"/>
                <a:gd name="T47" fmla="*/ 524 h 582"/>
                <a:gd name="T48" fmla="*/ 378 w 521"/>
                <a:gd name="T49" fmla="*/ 517 h 582"/>
                <a:gd name="T50" fmla="*/ 426 w 521"/>
                <a:gd name="T51" fmla="*/ 522 h 582"/>
                <a:gd name="T52" fmla="*/ 419 w 521"/>
                <a:gd name="T53" fmla="*/ 493 h 582"/>
                <a:gd name="T54" fmla="*/ 492 w 521"/>
                <a:gd name="T55" fmla="*/ 482 h 582"/>
                <a:gd name="T56" fmla="*/ 509 w 521"/>
                <a:gd name="T57" fmla="*/ 447 h 582"/>
                <a:gd name="T58" fmla="*/ 517 w 521"/>
                <a:gd name="T59" fmla="*/ 350 h 582"/>
                <a:gd name="T60" fmla="*/ 485 w 521"/>
                <a:gd name="T61" fmla="*/ 303 h 582"/>
                <a:gd name="T62" fmla="*/ 476 w 521"/>
                <a:gd name="T63" fmla="*/ 264 h 582"/>
                <a:gd name="T64" fmla="*/ 458 w 521"/>
                <a:gd name="T65" fmla="*/ 260 h 582"/>
                <a:gd name="T66" fmla="*/ 485 w 521"/>
                <a:gd name="T67" fmla="*/ 190 h 582"/>
                <a:gd name="T68" fmla="*/ 497 w 521"/>
                <a:gd name="T69" fmla="*/ 133 h 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21" h="582">
                  <a:moveTo>
                    <a:pt x="468" y="75"/>
                  </a:moveTo>
                  <a:lnTo>
                    <a:pt x="446" y="70"/>
                  </a:lnTo>
                  <a:lnTo>
                    <a:pt x="435" y="55"/>
                  </a:lnTo>
                  <a:lnTo>
                    <a:pt x="435" y="21"/>
                  </a:lnTo>
                  <a:lnTo>
                    <a:pt x="423" y="4"/>
                  </a:lnTo>
                  <a:lnTo>
                    <a:pt x="399" y="28"/>
                  </a:lnTo>
                  <a:lnTo>
                    <a:pt x="387" y="46"/>
                  </a:lnTo>
                  <a:lnTo>
                    <a:pt x="371" y="46"/>
                  </a:lnTo>
                  <a:lnTo>
                    <a:pt x="366" y="19"/>
                  </a:lnTo>
                  <a:lnTo>
                    <a:pt x="343" y="26"/>
                  </a:lnTo>
                  <a:lnTo>
                    <a:pt x="313" y="46"/>
                  </a:lnTo>
                  <a:lnTo>
                    <a:pt x="295" y="33"/>
                  </a:lnTo>
                  <a:lnTo>
                    <a:pt x="254" y="7"/>
                  </a:lnTo>
                  <a:lnTo>
                    <a:pt x="141" y="0"/>
                  </a:lnTo>
                  <a:lnTo>
                    <a:pt x="129" y="12"/>
                  </a:lnTo>
                  <a:lnTo>
                    <a:pt x="151" y="39"/>
                  </a:lnTo>
                  <a:lnTo>
                    <a:pt x="124" y="55"/>
                  </a:lnTo>
                  <a:lnTo>
                    <a:pt x="82" y="39"/>
                  </a:lnTo>
                  <a:lnTo>
                    <a:pt x="39" y="75"/>
                  </a:lnTo>
                  <a:lnTo>
                    <a:pt x="25" y="110"/>
                  </a:lnTo>
                  <a:lnTo>
                    <a:pt x="27" y="190"/>
                  </a:lnTo>
                  <a:lnTo>
                    <a:pt x="49" y="277"/>
                  </a:lnTo>
                  <a:lnTo>
                    <a:pt x="0" y="331"/>
                  </a:lnTo>
                  <a:lnTo>
                    <a:pt x="4" y="338"/>
                  </a:lnTo>
                  <a:lnTo>
                    <a:pt x="49" y="326"/>
                  </a:lnTo>
                  <a:lnTo>
                    <a:pt x="63" y="345"/>
                  </a:lnTo>
                  <a:lnTo>
                    <a:pt x="50" y="406"/>
                  </a:lnTo>
                  <a:lnTo>
                    <a:pt x="76" y="451"/>
                  </a:lnTo>
                  <a:lnTo>
                    <a:pt x="100" y="457"/>
                  </a:lnTo>
                  <a:lnTo>
                    <a:pt x="124" y="423"/>
                  </a:lnTo>
                  <a:lnTo>
                    <a:pt x="136" y="451"/>
                  </a:lnTo>
                  <a:lnTo>
                    <a:pt x="144" y="447"/>
                  </a:lnTo>
                  <a:lnTo>
                    <a:pt x="183" y="411"/>
                  </a:lnTo>
                  <a:lnTo>
                    <a:pt x="194" y="414"/>
                  </a:lnTo>
                  <a:lnTo>
                    <a:pt x="212" y="404"/>
                  </a:lnTo>
                  <a:lnTo>
                    <a:pt x="242" y="414"/>
                  </a:lnTo>
                  <a:lnTo>
                    <a:pt x="242" y="447"/>
                  </a:lnTo>
                  <a:lnTo>
                    <a:pt x="267" y="452"/>
                  </a:lnTo>
                  <a:lnTo>
                    <a:pt x="259" y="487"/>
                  </a:lnTo>
                  <a:lnTo>
                    <a:pt x="237" y="524"/>
                  </a:lnTo>
                  <a:lnTo>
                    <a:pt x="226" y="555"/>
                  </a:lnTo>
                  <a:lnTo>
                    <a:pt x="237" y="555"/>
                  </a:lnTo>
                  <a:lnTo>
                    <a:pt x="265" y="531"/>
                  </a:lnTo>
                  <a:lnTo>
                    <a:pt x="288" y="581"/>
                  </a:lnTo>
                  <a:lnTo>
                    <a:pt x="303" y="568"/>
                  </a:lnTo>
                  <a:lnTo>
                    <a:pt x="323" y="568"/>
                  </a:lnTo>
                  <a:lnTo>
                    <a:pt x="343" y="553"/>
                  </a:lnTo>
                  <a:lnTo>
                    <a:pt x="343" y="524"/>
                  </a:lnTo>
                  <a:lnTo>
                    <a:pt x="353" y="514"/>
                  </a:lnTo>
                  <a:lnTo>
                    <a:pt x="378" y="517"/>
                  </a:lnTo>
                  <a:lnTo>
                    <a:pt x="419" y="536"/>
                  </a:lnTo>
                  <a:lnTo>
                    <a:pt x="426" y="522"/>
                  </a:lnTo>
                  <a:lnTo>
                    <a:pt x="416" y="505"/>
                  </a:lnTo>
                  <a:lnTo>
                    <a:pt x="419" y="493"/>
                  </a:lnTo>
                  <a:lnTo>
                    <a:pt x="446" y="470"/>
                  </a:lnTo>
                  <a:lnTo>
                    <a:pt x="492" y="482"/>
                  </a:lnTo>
                  <a:lnTo>
                    <a:pt x="520" y="465"/>
                  </a:lnTo>
                  <a:lnTo>
                    <a:pt x="509" y="447"/>
                  </a:lnTo>
                  <a:lnTo>
                    <a:pt x="520" y="409"/>
                  </a:lnTo>
                  <a:lnTo>
                    <a:pt x="517" y="350"/>
                  </a:lnTo>
                  <a:lnTo>
                    <a:pt x="499" y="343"/>
                  </a:lnTo>
                  <a:lnTo>
                    <a:pt x="485" y="303"/>
                  </a:lnTo>
                  <a:lnTo>
                    <a:pt x="485" y="268"/>
                  </a:lnTo>
                  <a:lnTo>
                    <a:pt x="476" y="264"/>
                  </a:lnTo>
                  <a:lnTo>
                    <a:pt x="465" y="268"/>
                  </a:lnTo>
                  <a:lnTo>
                    <a:pt x="458" y="260"/>
                  </a:lnTo>
                  <a:lnTo>
                    <a:pt x="463" y="208"/>
                  </a:lnTo>
                  <a:lnTo>
                    <a:pt x="485" y="190"/>
                  </a:lnTo>
                  <a:lnTo>
                    <a:pt x="499" y="160"/>
                  </a:lnTo>
                  <a:lnTo>
                    <a:pt x="497" y="133"/>
                  </a:lnTo>
                  <a:lnTo>
                    <a:pt x="468" y="75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Freeform 26"/>
            <p:cNvSpPr>
              <a:spLocks/>
            </p:cNvSpPr>
            <p:nvPr/>
          </p:nvSpPr>
          <p:spPr bwMode="auto">
            <a:xfrm>
              <a:off x="4457098" y="4300636"/>
              <a:ext cx="801687" cy="490538"/>
            </a:xfrm>
            <a:custGeom>
              <a:avLst/>
              <a:gdLst>
                <a:gd name="T0" fmla="*/ 99 w 733"/>
                <a:gd name="T1" fmla="*/ 420 h 456"/>
                <a:gd name="T2" fmla="*/ 184 w 733"/>
                <a:gd name="T3" fmla="*/ 400 h 456"/>
                <a:gd name="T4" fmla="*/ 189 w 733"/>
                <a:gd name="T5" fmla="*/ 356 h 456"/>
                <a:gd name="T6" fmla="*/ 315 w 733"/>
                <a:gd name="T7" fmla="*/ 351 h 456"/>
                <a:gd name="T8" fmla="*/ 375 w 733"/>
                <a:gd name="T9" fmla="*/ 391 h 456"/>
                <a:gd name="T10" fmla="*/ 427 w 733"/>
                <a:gd name="T11" fmla="*/ 363 h 456"/>
                <a:gd name="T12" fmla="*/ 448 w 733"/>
                <a:gd name="T13" fmla="*/ 391 h 456"/>
                <a:gd name="T14" fmla="*/ 486 w 733"/>
                <a:gd name="T15" fmla="*/ 349 h 456"/>
                <a:gd name="T16" fmla="*/ 498 w 733"/>
                <a:gd name="T17" fmla="*/ 400 h 456"/>
                <a:gd name="T18" fmla="*/ 530 w 733"/>
                <a:gd name="T19" fmla="*/ 420 h 456"/>
                <a:gd name="T20" fmla="*/ 591 w 733"/>
                <a:gd name="T21" fmla="*/ 384 h 456"/>
                <a:gd name="T22" fmla="*/ 692 w 733"/>
                <a:gd name="T23" fmla="*/ 322 h 456"/>
                <a:gd name="T24" fmla="*/ 684 w 733"/>
                <a:gd name="T25" fmla="*/ 222 h 456"/>
                <a:gd name="T26" fmla="*/ 693 w 733"/>
                <a:gd name="T27" fmla="*/ 187 h 456"/>
                <a:gd name="T28" fmla="*/ 628 w 733"/>
                <a:gd name="T29" fmla="*/ 153 h 456"/>
                <a:gd name="T30" fmla="*/ 582 w 733"/>
                <a:gd name="T31" fmla="*/ 153 h 456"/>
                <a:gd name="T32" fmla="*/ 513 w 733"/>
                <a:gd name="T33" fmla="*/ 128 h 456"/>
                <a:gd name="T34" fmla="*/ 476 w 733"/>
                <a:gd name="T35" fmla="*/ 91 h 456"/>
                <a:gd name="T36" fmla="*/ 439 w 733"/>
                <a:gd name="T37" fmla="*/ 85 h 456"/>
                <a:gd name="T38" fmla="*/ 358 w 733"/>
                <a:gd name="T39" fmla="*/ 85 h 456"/>
                <a:gd name="T40" fmla="*/ 210 w 733"/>
                <a:gd name="T41" fmla="*/ 0 h 456"/>
                <a:gd name="T42" fmla="*/ 180 w 733"/>
                <a:gd name="T43" fmla="*/ 10 h 456"/>
                <a:gd name="T44" fmla="*/ 87 w 733"/>
                <a:gd name="T45" fmla="*/ 10 h 456"/>
                <a:gd name="T46" fmla="*/ 99 w 733"/>
                <a:gd name="T47" fmla="*/ 42 h 456"/>
                <a:gd name="T48" fmla="*/ 142 w 733"/>
                <a:gd name="T49" fmla="*/ 52 h 456"/>
                <a:gd name="T50" fmla="*/ 94 w 733"/>
                <a:gd name="T51" fmla="*/ 85 h 456"/>
                <a:gd name="T52" fmla="*/ 94 w 733"/>
                <a:gd name="T53" fmla="*/ 123 h 456"/>
                <a:gd name="T54" fmla="*/ 122 w 733"/>
                <a:gd name="T55" fmla="*/ 164 h 456"/>
                <a:gd name="T56" fmla="*/ 154 w 733"/>
                <a:gd name="T57" fmla="*/ 249 h 456"/>
                <a:gd name="T58" fmla="*/ 133 w 733"/>
                <a:gd name="T59" fmla="*/ 264 h 456"/>
                <a:gd name="T60" fmla="*/ 19 w 733"/>
                <a:gd name="T61" fmla="*/ 308 h 456"/>
                <a:gd name="T62" fmla="*/ 14 w 733"/>
                <a:gd name="T63" fmla="*/ 346 h 456"/>
                <a:gd name="T64" fmla="*/ 36 w 733"/>
                <a:gd name="T65" fmla="*/ 393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733" h="456">
                  <a:moveTo>
                    <a:pt x="85" y="455"/>
                  </a:moveTo>
                  <a:lnTo>
                    <a:pt x="99" y="420"/>
                  </a:lnTo>
                  <a:lnTo>
                    <a:pt x="144" y="384"/>
                  </a:lnTo>
                  <a:lnTo>
                    <a:pt x="184" y="400"/>
                  </a:lnTo>
                  <a:lnTo>
                    <a:pt x="212" y="384"/>
                  </a:lnTo>
                  <a:lnTo>
                    <a:pt x="189" y="356"/>
                  </a:lnTo>
                  <a:lnTo>
                    <a:pt x="202" y="344"/>
                  </a:lnTo>
                  <a:lnTo>
                    <a:pt x="315" y="351"/>
                  </a:lnTo>
                  <a:lnTo>
                    <a:pt x="356" y="378"/>
                  </a:lnTo>
                  <a:lnTo>
                    <a:pt x="375" y="391"/>
                  </a:lnTo>
                  <a:lnTo>
                    <a:pt x="405" y="370"/>
                  </a:lnTo>
                  <a:lnTo>
                    <a:pt x="427" y="363"/>
                  </a:lnTo>
                  <a:lnTo>
                    <a:pt x="432" y="391"/>
                  </a:lnTo>
                  <a:lnTo>
                    <a:pt x="448" y="391"/>
                  </a:lnTo>
                  <a:lnTo>
                    <a:pt x="462" y="373"/>
                  </a:lnTo>
                  <a:lnTo>
                    <a:pt x="486" y="349"/>
                  </a:lnTo>
                  <a:lnTo>
                    <a:pt x="498" y="366"/>
                  </a:lnTo>
                  <a:lnTo>
                    <a:pt x="498" y="400"/>
                  </a:lnTo>
                  <a:lnTo>
                    <a:pt x="508" y="416"/>
                  </a:lnTo>
                  <a:lnTo>
                    <a:pt x="530" y="420"/>
                  </a:lnTo>
                  <a:lnTo>
                    <a:pt x="554" y="396"/>
                  </a:lnTo>
                  <a:lnTo>
                    <a:pt x="591" y="384"/>
                  </a:lnTo>
                  <a:lnTo>
                    <a:pt x="661" y="320"/>
                  </a:lnTo>
                  <a:lnTo>
                    <a:pt x="692" y="322"/>
                  </a:lnTo>
                  <a:lnTo>
                    <a:pt x="732" y="310"/>
                  </a:lnTo>
                  <a:lnTo>
                    <a:pt x="684" y="222"/>
                  </a:lnTo>
                  <a:lnTo>
                    <a:pt x="699" y="195"/>
                  </a:lnTo>
                  <a:lnTo>
                    <a:pt x="693" y="187"/>
                  </a:lnTo>
                  <a:lnTo>
                    <a:pt x="670" y="178"/>
                  </a:lnTo>
                  <a:lnTo>
                    <a:pt x="628" y="153"/>
                  </a:lnTo>
                  <a:lnTo>
                    <a:pt x="608" y="141"/>
                  </a:lnTo>
                  <a:lnTo>
                    <a:pt x="582" y="153"/>
                  </a:lnTo>
                  <a:lnTo>
                    <a:pt x="552" y="128"/>
                  </a:lnTo>
                  <a:lnTo>
                    <a:pt x="513" y="128"/>
                  </a:lnTo>
                  <a:lnTo>
                    <a:pt x="483" y="114"/>
                  </a:lnTo>
                  <a:lnTo>
                    <a:pt x="476" y="91"/>
                  </a:lnTo>
                  <a:lnTo>
                    <a:pt x="462" y="73"/>
                  </a:lnTo>
                  <a:lnTo>
                    <a:pt x="439" y="85"/>
                  </a:lnTo>
                  <a:lnTo>
                    <a:pt x="420" y="78"/>
                  </a:lnTo>
                  <a:lnTo>
                    <a:pt x="358" y="85"/>
                  </a:lnTo>
                  <a:lnTo>
                    <a:pt x="292" y="70"/>
                  </a:lnTo>
                  <a:lnTo>
                    <a:pt x="210" y="0"/>
                  </a:lnTo>
                  <a:lnTo>
                    <a:pt x="188" y="16"/>
                  </a:lnTo>
                  <a:lnTo>
                    <a:pt x="180" y="10"/>
                  </a:lnTo>
                  <a:lnTo>
                    <a:pt x="162" y="10"/>
                  </a:lnTo>
                  <a:lnTo>
                    <a:pt x="87" y="10"/>
                  </a:lnTo>
                  <a:lnTo>
                    <a:pt x="78" y="20"/>
                  </a:lnTo>
                  <a:lnTo>
                    <a:pt x="99" y="42"/>
                  </a:lnTo>
                  <a:lnTo>
                    <a:pt x="122" y="46"/>
                  </a:lnTo>
                  <a:lnTo>
                    <a:pt x="142" y="52"/>
                  </a:lnTo>
                  <a:lnTo>
                    <a:pt x="133" y="68"/>
                  </a:lnTo>
                  <a:lnTo>
                    <a:pt x="94" y="85"/>
                  </a:lnTo>
                  <a:lnTo>
                    <a:pt x="87" y="114"/>
                  </a:lnTo>
                  <a:lnTo>
                    <a:pt x="94" y="123"/>
                  </a:lnTo>
                  <a:lnTo>
                    <a:pt x="99" y="160"/>
                  </a:lnTo>
                  <a:lnTo>
                    <a:pt x="122" y="164"/>
                  </a:lnTo>
                  <a:lnTo>
                    <a:pt x="144" y="192"/>
                  </a:lnTo>
                  <a:lnTo>
                    <a:pt x="154" y="249"/>
                  </a:lnTo>
                  <a:lnTo>
                    <a:pt x="147" y="267"/>
                  </a:lnTo>
                  <a:lnTo>
                    <a:pt x="133" y="264"/>
                  </a:lnTo>
                  <a:lnTo>
                    <a:pt x="90" y="295"/>
                  </a:lnTo>
                  <a:lnTo>
                    <a:pt x="19" y="308"/>
                  </a:lnTo>
                  <a:lnTo>
                    <a:pt x="0" y="327"/>
                  </a:lnTo>
                  <a:lnTo>
                    <a:pt x="14" y="346"/>
                  </a:lnTo>
                  <a:lnTo>
                    <a:pt x="16" y="388"/>
                  </a:lnTo>
                  <a:lnTo>
                    <a:pt x="36" y="393"/>
                  </a:lnTo>
                  <a:lnTo>
                    <a:pt x="85" y="455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Freeform 27"/>
            <p:cNvSpPr>
              <a:spLocks/>
            </p:cNvSpPr>
            <p:nvPr/>
          </p:nvSpPr>
          <p:spPr bwMode="auto">
            <a:xfrm>
              <a:off x="4565048" y="5851624"/>
              <a:ext cx="258762" cy="231775"/>
            </a:xfrm>
            <a:custGeom>
              <a:avLst/>
              <a:gdLst>
                <a:gd name="T0" fmla="*/ 237 w 238"/>
                <a:gd name="T1" fmla="*/ 36 h 215"/>
                <a:gd name="T2" fmla="*/ 192 w 238"/>
                <a:gd name="T3" fmla="*/ 110 h 215"/>
                <a:gd name="T4" fmla="*/ 192 w 238"/>
                <a:gd name="T5" fmla="*/ 144 h 215"/>
                <a:gd name="T6" fmla="*/ 105 w 238"/>
                <a:gd name="T7" fmla="*/ 214 h 215"/>
                <a:gd name="T8" fmla="*/ 18 w 238"/>
                <a:gd name="T9" fmla="*/ 182 h 215"/>
                <a:gd name="T10" fmla="*/ 0 w 238"/>
                <a:gd name="T11" fmla="*/ 120 h 215"/>
                <a:gd name="T12" fmla="*/ 4 w 238"/>
                <a:gd name="T13" fmla="*/ 90 h 215"/>
                <a:gd name="T14" fmla="*/ 54 w 238"/>
                <a:gd name="T15" fmla="*/ 43 h 215"/>
                <a:gd name="T16" fmla="*/ 69 w 238"/>
                <a:gd name="T17" fmla="*/ 28 h 215"/>
                <a:gd name="T18" fmla="*/ 150 w 238"/>
                <a:gd name="T19" fmla="*/ 16 h 215"/>
                <a:gd name="T20" fmla="*/ 186 w 238"/>
                <a:gd name="T21" fmla="*/ 12 h 215"/>
                <a:gd name="T22" fmla="*/ 198 w 238"/>
                <a:gd name="T23" fmla="*/ 0 h 215"/>
                <a:gd name="T24" fmla="*/ 224 w 238"/>
                <a:gd name="T25" fmla="*/ 4 h 215"/>
                <a:gd name="T26" fmla="*/ 237 w 238"/>
                <a:gd name="T27" fmla="*/ 36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8" h="215">
                  <a:moveTo>
                    <a:pt x="237" y="36"/>
                  </a:moveTo>
                  <a:lnTo>
                    <a:pt x="192" y="110"/>
                  </a:lnTo>
                  <a:lnTo>
                    <a:pt x="192" y="144"/>
                  </a:lnTo>
                  <a:lnTo>
                    <a:pt x="105" y="214"/>
                  </a:lnTo>
                  <a:lnTo>
                    <a:pt x="18" y="182"/>
                  </a:lnTo>
                  <a:lnTo>
                    <a:pt x="0" y="120"/>
                  </a:lnTo>
                  <a:lnTo>
                    <a:pt x="4" y="90"/>
                  </a:lnTo>
                  <a:lnTo>
                    <a:pt x="54" y="43"/>
                  </a:lnTo>
                  <a:lnTo>
                    <a:pt x="69" y="28"/>
                  </a:lnTo>
                  <a:lnTo>
                    <a:pt x="150" y="16"/>
                  </a:lnTo>
                  <a:lnTo>
                    <a:pt x="186" y="12"/>
                  </a:lnTo>
                  <a:lnTo>
                    <a:pt x="198" y="0"/>
                  </a:lnTo>
                  <a:lnTo>
                    <a:pt x="224" y="4"/>
                  </a:lnTo>
                  <a:lnTo>
                    <a:pt x="237" y="36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Oval 28"/>
            <p:cNvSpPr>
              <a:spLocks noChangeArrowheads="1"/>
            </p:cNvSpPr>
            <p:nvPr/>
          </p:nvSpPr>
          <p:spPr bwMode="auto">
            <a:xfrm>
              <a:off x="5484210" y="4368899"/>
              <a:ext cx="66675" cy="65087"/>
            </a:xfrm>
            <a:prstGeom prst="ellipse">
              <a:avLst/>
            </a:prstGeom>
            <a:grpFill/>
            <a:ln w="9525">
              <a:solidFill>
                <a:schemeClr val="tx1">
                  <a:lumMod val="50000"/>
                  <a:lumOff val="50000"/>
                </a:schemeClr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52121" tIns="26060" rIns="52121" bIns="26060"/>
            <a:lstStyle/>
            <a:p>
              <a:endParaRPr lang="zh-CN" altLang="zh-CN"/>
            </a:p>
          </p:txBody>
        </p:sp>
        <p:sp>
          <p:nvSpPr>
            <p:cNvPr id="38" name="Freeform 29"/>
            <p:cNvSpPr>
              <a:spLocks/>
            </p:cNvSpPr>
            <p:nvPr/>
          </p:nvSpPr>
          <p:spPr bwMode="auto">
            <a:xfrm>
              <a:off x="3017235" y="3225899"/>
              <a:ext cx="1417638" cy="1185862"/>
            </a:xfrm>
            <a:custGeom>
              <a:avLst/>
              <a:gdLst>
                <a:gd name="T0" fmla="*/ 0 w 1299"/>
                <a:gd name="T1" fmla="*/ 207 h 1107"/>
                <a:gd name="T2" fmla="*/ 49 w 1299"/>
                <a:gd name="T3" fmla="*/ 157 h 1107"/>
                <a:gd name="T4" fmla="*/ 200 w 1299"/>
                <a:gd name="T5" fmla="*/ 71 h 1107"/>
                <a:gd name="T6" fmla="*/ 237 w 1299"/>
                <a:gd name="T7" fmla="*/ 19 h 1107"/>
                <a:gd name="T8" fmla="*/ 269 w 1299"/>
                <a:gd name="T9" fmla="*/ 2 h 1107"/>
                <a:gd name="T10" fmla="*/ 327 w 1299"/>
                <a:gd name="T11" fmla="*/ 39 h 1107"/>
                <a:gd name="T12" fmla="*/ 332 w 1299"/>
                <a:gd name="T13" fmla="*/ 149 h 1107"/>
                <a:gd name="T14" fmla="*/ 412 w 1299"/>
                <a:gd name="T15" fmla="*/ 244 h 1107"/>
                <a:gd name="T16" fmla="*/ 542 w 1299"/>
                <a:gd name="T17" fmla="*/ 212 h 1107"/>
                <a:gd name="T18" fmla="*/ 577 w 1299"/>
                <a:gd name="T19" fmla="*/ 239 h 1107"/>
                <a:gd name="T20" fmla="*/ 519 w 1299"/>
                <a:gd name="T21" fmla="*/ 299 h 1107"/>
                <a:gd name="T22" fmla="*/ 580 w 1299"/>
                <a:gd name="T23" fmla="*/ 362 h 1107"/>
                <a:gd name="T24" fmla="*/ 609 w 1299"/>
                <a:gd name="T25" fmla="*/ 371 h 1107"/>
                <a:gd name="T26" fmla="*/ 639 w 1299"/>
                <a:gd name="T27" fmla="*/ 417 h 1107"/>
                <a:gd name="T28" fmla="*/ 756 w 1299"/>
                <a:gd name="T29" fmla="*/ 419 h 1107"/>
                <a:gd name="T30" fmla="*/ 868 w 1299"/>
                <a:gd name="T31" fmla="*/ 374 h 1107"/>
                <a:gd name="T32" fmla="*/ 879 w 1299"/>
                <a:gd name="T33" fmla="*/ 446 h 1107"/>
                <a:gd name="T34" fmla="*/ 849 w 1299"/>
                <a:gd name="T35" fmla="*/ 485 h 1107"/>
                <a:gd name="T36" fmla="*/ 840 w 1299"/>
                <a:gd name="T37" fmla="*/ 543 h 1107"/>
                <a:gd name="T38" fmla="*/ 923 w 1299"/>
                <a:gd name="T39" fmla="*/ 576 h 1107"/>
                <a:gd name="T40" fmla="*/ 1005 w 1299"/>
                <a:gd name="T41" fmla="*/ 719 h 1107"/>
                <a:gd name="T42" fmla="*/ 1041 w 1299"/>
                <a:gd name="T43" fmla="*/ 777 h 1107"/>
                <a:gd name="T44" fmla="*/ 1083 w 1299"/>
                <a:gd name="T45" fmla="*/ 806 h 1107"/>
                <a:gd name="T46" fmla="*/ 1096 w 1299"/>
                <a:gd name="T47" fmla="*/ 772 h 1107"/>
                <a:gd name="T48" fmla="*/ 1138 w 1299"/>
                <a:gd name="T49" fmla="*/ 724 h 1107"/>
                <a:gd name="T50" fmla="*/ 1096 w 1299"/>
                <a:gd name="T51" fmla="*/ 689 h 1107"/>
                <a:gd name="T52" fmla="*/ 1120 w 1299"/>
                <a:gd name="T53" fmla="*/ 600 h 1107"/>
                <a:gd name="T54" fmla="*/ 1162 w 1299"/>
                <a:gd name="T55" fmla="*/ 609 h 1107"/>
                <a:gd name="T56" fmla="*/ 1247 w 1299"/>
                <a:gd name="T57" fmla="*/ 662 h 1107"/>
                <a:gd name="T58" fmla="*/ 1298 w 1299"/>
                <a:gd name="T59" fmla="*/ 714 h 1107"/>
                <a:gd name="T60" fmla="*/ 1288 w 1299"/>
                <a:gd name="T61" fmla="*/ 784 h 1107"/>
                <a:gd name="T62" fmla="*/ 1223 w 1299"/>
                <a:gd name="T63" fmla="*/ 806 h 1107"/>
                <a:gd name="T64" fmla="*/ 1214 w 1299"/>
                <a:gd name="T65" fmla="*/ 824 h 1107"/>
                <a:gd name="T66" fmla="*/ 1167 w 1299"/>
                <a:gd name="T67" fmla="*/ 843 h 1107"/>
                <a:gd name="T68" fmla="*/ 1113 w 1299"/>
                <a:gd name="T69" fmla="*/ 830 h 1107"/>
                <a:gd name="T70" fmla="*/ 1113 w 1299"/>
                <a:gd name="T71" fmla="*/ 855 h 1107"/>
                <a:gd name="T72" fmla="*/ 1091 w 1299"/>
                <a:gd name="T73" fmla="*/ 892 h 1107"/>
                <a:gd name="T74" fmla="*/ 1101 w 1299"/>
                <a:gd name="T75" fmla="*/ 962 h 1107"/>
                <a:gd name="T76" fmla="*/ 1106 w 1299"/>
                <a:gd name="T77" fmla="*/ 996 h 1107"/>
                <a:gd name="T78" fmla="*/ 1046 w 1299"/>
                <a:gd name="T79" fmla="*/ 1008 h 1107"/>
                <a:gd name="T80" fmla="*/ 1053 w 1299"/>
                <a:gd name="T81" fmla="*/ 1070 h 1107"/>
                <a:gd name="T82" fmla="*/ 1020 w 1299"/>
                <a:gd name="T83" fmla="*/ 1095 h 1107"/>
                <a:gd name="T84" fmla="*/ 948 w 1299"/>
                <a:gd name="T85" fmla="*/ 1101 h 1107"/>
                <a:gd name="T86" fmla="*/ 917 w 1299"/>
                <a:gd name="T87" fmla="*/ 1046 h 1107"/>
                <a:gd name="T88" fmla="*/ 881 w 1299"/>
                <a:gd name="T89" fmla="*/ 1046 h 1107"/>
                <a:gd name="T90" fmla="*/ 812 w 1299"/>
                <a:gd name="T91" fmla="*/ 987 h 1107"/>
                <a:gd name="T92" fmla="*/ 798 w 1299"/>
                <a:gd name="T93" fmla="*/ 934 h 1107"/>
                <a:gd name="T94" fmla="*/ 723 w 1299"/>
                <a:gd name="T95" fmla="*/ 962 h 1107"/>
                <a:gd name="T96" fmla="*/ 704 w 1299"/>
                <a:gd name="T97" fmla="*/ 992 h 1107"/>
                <a:gd name="T98" fmla="*/ 626 w 1299"/>
                <a:gd name="T99" fmla="*/ 948 h 1107"/>
                <a:gd name="T100" fmla="*/ 623 w 1299"/>
                <a:gd name="T101" fmla="*/ 904 h 1107"/>
                <a:gd name="T102" fmla="*/ 674 w 1299"/>
                <a:gd name="T103" fmla="*/ 934 h 1107"/>
                <a:gd name="T104" fmla="*/ 695 w 1299"/>
                <a:gd name="T105" fmla="*/ 873 h 1107"/>
                <a:gd name="T106" fmla="*/ 741 w 1299"/>
                <a:gd name="T107" fmla="*/ 830 h 1107"/>
                <a:gd name="T108" fmla="*/ 779 w 1299"/>
                <a:gd name="T109" fmla="*/ 770 h 1107"/>
                <a:gd name="T110" fmla="*/ 761 w 1299"/>
                <a:gd name="T111" fmla="*/ 675 h 1107"/>
                <a:gd name="T112" fmla="*/ 690 w 1299"/>
                <a:gd name="T113" fmla="*/ 543 h 1107"/>
                <a:gd name="T114" fmla="*/ 614 w 1299"/>
                <a:gd name="T115" fmla="*/ 514 h 1107"/>
                <a:gd name="T116" fmla="*/ 531 w 1299"/>
                <a:gd name="T117" fmla="*/ 419 h 1107"/>
                <a:gd name="T118" fmla="*/ 397 w 1299"/>
                <a:gd name="T119" fmla="*/ 382 h 1107"/>
                <a:gd name="T120" fmla="*/ 292 w 1299"/>
                <a:gd name="T121" fmla="*/ 394 h 1107"/>
                <a:gd name="T122" fmla="*/ 209 w 1299"/>
                <a:gd name="T123" fmla="*/ 427 h 1107"/>
                <a:gd name="T124" fmla="*/ 125 w 1299"/>
                <a:gd name="T125" fmla="*/ 376 h 1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99" h="1107">
                  <a:moveTo>
                    <a:pt x="11" y="350"/>
                  </a:moveTo>
                  <a:lnTo>
                    <a:pt x="0" y="207"/>
                  </a:lnTo>
                  <a:lnTo>
                    <a:pt x="7" y="177"/>
                  </a:lnTo>
                  <a:lnTo>
                    <a:pt x="49" y="157"/>
                  </a:lnTo>
                  <a:lnTo>
                    <a:pt x="107" y="109"/>
                  </a:lnTo>
                  <a:lnTo>
                    <a:pt x="200" y="71"/>
                  </a:lnTo>
                  <a:lnTo>
                    <a:pt x="237" y="55"/>
                  </a:lnTo>
                  <a:lnTo>
                    <a:pt x="237" y="19"/>
                  </a:lnTo>
                  <a:lnTo>
                    <a:pt x="254" y="0"/>
                  </a:lnTo>
                  <a:lnTo>
                    <a:pt x="269" y="2"/>
                  </a:lnTo>
                  <a:lnTo>
                    <a:pt x="329" y="11"/>
                  </a:lnTo>
                  <a:lnTo>
                    <a:pt x="327" y="39"/>
                  </a:lnTo>
                  <a:lnTo>
                    <a:pt x="339" y="82"/>
                  </a:lnTo>
                  <a:lnTo>
                    <a:pt x="332" y="149"/>
                  </a:lnTo>
                  <a:lnTo>
                    <a:pt x="383" y="226"/>
                  </a:lnTo>
                  <a:lnTo>
                    <a:pt x="412" y="244"/>
                  </a:lnTo>
                  <a:lnTo>
                    <a:pt x="454" y="212"/>
                  </a:lnTo>
                  <a:lnTo>
                    <a:pt x="542" y="212"/>
                  </a:lnTo>
                  <a:lnTo>
                    <a:pt x="563" y="219"/>
                  </a:lnTo>
                  <a:lnTo>
                    <a:pt x="577" y="239"/>
                  </a:lnTo>
                  <a:lnTo>
                    <a:pt x="567" y="261"/>
                  </a:lnTo>
                  <a:lnTo>
                    <a:pt x="519" y="299"/>
                  </a:lnTo>
                  <a:lnTo>
                    <a:pt x="524" y="320"/>
                  </a:lnTo>
                  <a:lnTo>
                    <a:pt x="580" y="362"/>
                  </a:lnTo>
                  <a:lnTo>
                    <a:pt x="602" y="362"/>
                  </a:lnTo>
                  <a:lnTo>
                    <a:pt x="609" y="371"/>
                  </a:lnTo>
                  <a:lnTo>
                    <a:pt x="604" y="389"/>
                  </a:lnTo>
                  <a:lnTo>
                    <a:pt x="639" y="417"/>
                  </a:lnTo>
                  <a:lnTo>
                    <a:pt x="722" y="429"/>
                  </a:lnTo>
                  <a:lnTo>
                    <a:pt x="756" y="419"/>
                  </a:lnTo>
                  <a:lnTo>
                    <a:pt x="807" y="369"/>
                  </a:lnTo>
                  <a:lnTo>
                    <a:pt x="868" y="374"/>
                  </a:lnTo>
                  <a:lnTo>
                    <a:pt x="893" y="412"/>
                  </a:lnTo>
                  <a:lnTo>
                    <a:pt x="879" y="446"/>
                  </a:lnTo>
                  <a:lnTo>
                    <a:pt x="881" y="465"/>
                  </a:lnTo>
                  <a:lnTo>
                    <a:pt x="849" y="485"/>
                  </a:lnTo>
                  <a:lnTo>
                    <a:pt x="836" y="502"/>
                  </a:lnTo>
                  <a:lnTo>
                    <a:pt x="840" y="543"/>
                  </a:lnTo>
                  <a:lnTo>
                    <a:pt x="898" y="585"/>
                  </a:lnTo>
                  <a:lnTo>
                    <a:pt x="923" y="576"/>
                  </a:lnTo>
                  <a:lnTo>
                    <a:pt x="988" y="660"/>
                  </a:lnTo>
                  <a:lnTo>
                    <a:pt x="1005" y="719"/>
                  </a:lnTo>
                  <a:lnTo>
                    <a:pt x="996" y="752"/>
                  </a:lnTo>
                  <a:lnTo>
                    <a:pt x="1041" y="777"/>
                  </a:lnTo>
                  <a:lnTo>
                    <a:pt x="1041" y="794"/>
                  </a:lnTo>
                  <a:lnTo>
                    <a:pt x="1083" y="806"/>
                  </a:lnTo>
                  <a:lnTo>
                    <a:pt x="1096" y="806"/>
                  </a:lnTo>
                  <a:lnTo>
                    <a:pt x="1096" y="772"/>
                  </a:lnTo>
                  <a:lnTo>
                    <a:pt x="1128" y="765"/>
                  </a:lnTo>
                  <a:lnTo>
                    <a:pt x="1138" y="724"/>
                  </a:lnTo>
                  <a:lnTo>
                    <a:pt x="1113" y="707"/>
                  </a:lnTo>
                  <a:lnTo>
                    <a:pt x="1096" y="689"/>
                  </a:lnTo>
                  <a:lnTo>
                    <a:pt x="1103" y="612"/>
                  </a:lnTo>
                  <a:lnTo>
                    <a:pt x="1120" y="600"/>
                  </a:lnTo>
                  <a:lnTo>
                    <a:pt x="1151" y="614"/>
                  </a:lnTo>
                  <a:lnTo>
                    <a:pt x="1162" y="609"/>
                  </a:lnTo>
                  <a:lnTo>
                    <a:pt x="1170" y="623"/>
                  </a:lnTo>
                  <a:lnTo>
                    <a:pt x="1247" y="662"/>
                  </a:lnTo>
                  <a:lnTo>
                    <a:pt x="1290" y="689"/>
                  </a:lnTo>
                  <a:lnTo>
                    <a:pt x="1298" y="714"/>
                  </a:lnTo>
                  <a:lnTo>
                    <a:pt x="1275" y="747"/>
                  </a:lnTo>
                  <a:lnTo>
                    <a:pt x="1288" y="784"/>
                  </a:lnTo>
                  <a:lnTo>
                    <a:pt x="1280" y="801"/>
                  </a:lnTo>
                  <a:lnTo>
                    <a:pt x="1223" y="806"/>
                  </a:lnTo>
                  <a:lnTo>
                    <a:pt x="1211" y="812"/>
                  </a:lnTo>
                  <a:lnTo>
                    <a:pt x="1214" y="824"/>
                  </a:lnTo>
                  <a:lnTo>
                    <a:pt x="1214" y="838"/>
                  </a:lnTo>
                  <a:lnTo>
                    <a:pt x="1167" y="843"/>
                  </a:lnTo>
                  <a:lnTo>
                    <a:pt x="1143" y="830"/>
                  </a:lnTo>
                  <a:lnTo>
                    <a:pt x="1113" y="830"/>
                  </a:lnTo>
                  <a:lnTo>
                    <a:pt x="1106" y="838"/>
                  </a:lnTo>
                  <a:lnTo>
                    <a:pt x="1113" y="855"/>
                  </a:lnTo>
                  <a:lnTo>
                    <a:pt x="1096" y="873"/>
                  </a:lnTo>
                  <a:lnTo>
                    <a:pt x="1091" y="892"/>
                  </a:lnTo>
                  <a:lnTo>
                    <a:pt x="1120" y="917"/>
                  </a:lnTo>
                  <a:lnTo>
                    <a:pt x="1101" y="962"/>
                  </a:lnTo>
                  <a:lnTo>
                    <a:pt x="1108" y="983"/>
                  </a:lnTo>
                  <a:lnTo>
                    <a:pt x="1106" y="996"/>
                  </a:lnTo>
                  <a:lnTo>
                    <a:pt x="1070" y="996"/>
                  </a:lnTo>
                  <a:lnTo>
                    <a:pt x="1046" y="1008"/>
                  </a:lnTo>
                  <a:lnTo>
                    <a:pt x="1065" y="1032"/>
                  </a:lnTo>
                  <a:lnTo>
                    <a:pt x="1053" y="1070"/>
                  </a:lnTo>
                  <a:lnTo>
                    <a:pt x="1016" y="1077"/>
                  </a:lnTo>
                  <a:lnTo>
                    <a:pt x="1020" y="1095"/>
                  </a:lnTo>
                  <a:lnTo>
                    <a:pt x="1010" y="1106"/>
                  </a:lnTo>
                  <a:lnTo>
                    <a:pt x="948" y="1101"/>
                  </a:lnTo>
                  <a:lnTo>
                    <a:pt x="923" y="1084"/>
                  </a:lnTo>
                  <a:lnTo>
                    <a:pt x="917" y="1046"/>
                  </a:lnTo>
                  <a:lnTo>
                    <a:pt x="903" y="1029"/>
                  </a:lnTo>
                  <a:lnTo>
                    <a:pt x="881" y="1046"/>
                  </a:lnTo>
                  <a:lnTo>
                    <a:pt x="840" y="1008"/>
                  </a:lnTo>
                  <a:lnTo>
                    <a:pt x="812" y="987"/>
                  </a:lnTo>
                  <a:lnTo>
                    <a:pt x="807" y="958"/>
                  </a:lnTo>
                  <a:lnTo>
                    <a:pt x="798" y="934"/>
                  </a:lnTo>
                  <a:lnTo>
                    <a:pt x="782" y="934"/>
                  </a:lnTo>
                  <a:lnTo>
                    <a:pt x="723" y="962"/>
                  </a:lnTo>
                  <a:lnTo>
                    <a:pt x="726" y="992"/>
                  </a:lnTo>
                  <a:lnTo>
                    <a:pt x="704" y="992"/>
                  </a:lnTo>
                  <a:lnTo>
                    <a:pt x="666" y="953"/>
                  </a:lnTo>
                  <a:lnTo>
                    <a:pt x="626" y="948"/>
                  </a:lnTo>
                  <a:lnTo>
                    <a:pt x="611" y="927"/>
                  </a:lnTo>
                  <a:lnTo>
                    <a:pt x="623" y="904"/>
                  </a:lnTo>
                  <a:lnTo>
                    <a:pt x="646" y="924"/>
                  </a:lnTo>
                  <a:lnTo>
                    <a:pt x="674" y="934"/>
                  </a:lnTo>
                  <a:lnTo>
                    <a:pt x="695" y="915"/>
                  </a:lnTo>
                  <a:lnTo>
                    <a:pt x="695" y="873"/>
                  </a:lnTo>
                  <a:lnTo>
                    <a:pt x="722" y="850"/>
                  </a:lnTo>
                  <a:lnTo>
                    <a:pt x="741" y="830"/>
                  </a:lnTo>
                  <a:lnTo>
                    <a:pt x="731" y="806"/>
                  </a:lnTo>
                  <a:lnTo>
                    <a:pt x="779" y="770"/>
                  </a:lnTo>
                  <a:lnTo>
                    <a:pt x="786" y="707"/>
                  </a:lnTo>
                  <a:lnTo>
                    <a:pt x="761" y="675"/>
                  </a:lnTo>
                  <a:lnTo>
                    <a:pt x="750" y="623"/>
                  </a:lnTo>
                  <a:lnTo>
                    <a:pt x="690" y="543"/>
                  </a:lnTo>
                  <a:lnTo>
                    <a:pt x="658" y="554"/>
                  </a:lnTo>
                  <a:lnTo>
                    <a:pt x="614" y="514"/>
                  </a:lnTo>
                  <a:lnTo>
                    <a:pt x="554" y="477"/>
                  </a:lnTo>
                  <a:lnTo>
                    <a:pt x="531" y="419"/>
                  </a:lnTo>
                  <a:lnTo>
                    <a:pt x="483" y="436"/>
                  </a:lnTo>
                  <a:lnTo>
                    <a:pt x="397" y="382"/>
                  </a:lnTo>
                  <a:lnTo>
                    <a:pt x="355" y="404"/>
                  </a:lnTo>
                  <a:lnTo>
                    <a:pt x="292" y="394"/>
                  </a:lnTo>
                  <a:lnTo>
                    <a:pt x="242" y="424"/>
                  </a:lnTo>
                  <a:lnTo>
                    <a:pt x="209" y="427"/>
                  </a:lnTo>
                  <a:lnTo>
                    <a:pt x="159" y="397"/>
                  </a:lnTo>
                  <a:lnTo>
                    <a:pt x="125" y="376"/>
                  </a:lnTo>
                  <a:lnTo>
                    <a:pt x="11" y="350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9" name="Freeform 30"/>
            <p:cNvSpPr>
              <a:spLocks/>
            </p:cNvSpPr>
            <p:nvPr/>
          </p:nvSpPr>
          <p:spPr bwMode="auto">
            <a:xfrm>
              <a:off x="4158648" y="3570386"/>
              <a:ext cx="530225" cy="908050"/>
            </a:xfrm>
            <a:custGeom>
              <a:avLst/>
              <a:gdLst>
                <a:gd name="T0" fmla="*/ 401 w 482"/>
                <a:gd name="T1" fmla="*/ 504 h 849"/>
                <a:gd name="T2" fmla="*/ 390 w 482"/>
                <a:gd name="T3" fmla="*/ 287 h 849"/>
                <a:gd name="T4" fmla="*/ 424 w 482"/>
                <a:gd name="T5" fmla="*/ 213 h 849"/>
                <a:gd name="T6" fmla="*/ 421 w 482"/>
                <a:gd name="T7" fmla="*/ 114 h 849"/>
                <a:gd name="T8" fmla="*/ 441 w 482"/>
                <a:gd name="T9" fmla="*/ 44 h 849"/>
                <a:gd name="T10" fmla="*/ 426 w 482"/>
                <a:gd name="T11" fmla="*/ 0 h 849"/>
                <a:gd name="T12" fmla="*/ 353 w 482"/>
                <a:gd name="T13" fmla="*/ 25 h 849"/>
                <a:gd name="T14" fmla="*/ 327 w 482"/>
                <a:gd name="T15" fmla="*/ 86 h 849"/>
                <a:gd name="T16" fmla="*/ 299 w 482"/>
                <a:gd name="T17" fmla="*/ 109 h 849"/>
                <a:gd name="T18" fmla="*/ 205 w 482"/>
                <a:gd name="T19" fmla="*/ 217 h 849"/>
                <a:gd name="T20" fmla="*/ 136 w 482"/>
                <a:gd name="T21" fmla="*/ 213 h 849"/>
                <a:gd name="T22" fmla="*/ 118 w 482"/>
                <a:gd name="T23" fmla="*/ 283 h 849"/>
                <a:gd name="T24" fmla="*/ 205 w 482"/>
                <a:gd name="T25" fmla="*/ 337 h 849"/>
                <a:gd name="T26" fmla="*/ 257 w 482"/>
                <a:gd name="T27" fmla="*/ 389 h 849"/>
                <a:gd name="T28" fmla="*/ 247 w 482"/>
                <a:gd name="T29" fmla="*/ 458 h 849"/>
                <a:gd name="T30" fmla="*/ 181 w 482"/>
                <a:gd name="T31" fmla="*/ 480 h 849"/>
                <a:gd name="T32" fmla="*/ 171 w 482"/>
                <a:gd name="T33" fmla="*/ 497 h 849"/>
                <a:gd name="T34" fmla="*/ 122 w 482"/>
                <a:gd name="T35" fmla="*/ 517 h 849"/>
                <a:gd name="T36" fmla="*/ 68 w 482"/>
                <a:gd name="T37" fmla="*/ 504 h 849"/>
                <a:gd name="T38" fmla="*/ 68 w 482"/>
                <a:gd name="T39" fmla="*/ 529 h 849"/>
                <a:gd name="T40" fmla="*/ 45 w 482"/>
                <a:gd name="T41" fmla="*/ 566 h 849"/>
                <a:gd name="T42" fmla="*/ 55 w 482"/>
                <a:gd name="T43" fmla="*/ 636 h 849"/>
                <a:gd name="T44" fmla="*/ 60 w 482"/>
                <a:gd name="T45" fmla="*/ 670 h 849"/>
                <a:gd name="T46" fmla="*/ 0 w 482"/>
                <a:gd name="T47" fmla="*/ 682 h 849"/>
                <a:gd name="T48" fmla="*/ 7 w 482"/>
                <a:gd name="T49" fmla="*/ 744 h 849"/>
                <a:gd name="T50" fmla="*/ 30 w 482"/>
                <a:gd name="T51" fmla="*/ 769 h 849"/>
                <a:gd name="T52" fmla="*/ 113 w 482"/>
                <a:gd name="T53" fmla="*/ 759 h 849"/>
                <a:gd name="T54" fmla="*/ 131 w 482"/>
                <a:gd name="T55" fmla="*/ 779 h 849"/>
                <a:gd name="T56" fmla="*/ 213 w 482"/>
                <a:gd name="T57" fmla="*/ 815 h 849"/>
                <a:gd name="T58" fmla="*/ 317 w 482"/>
                <a:gd name="T59" fmla="*/ 827 h 849"/>
                <a:gd name="T60" fmla="*/ 367 w 482"/>
                <a:gd name="T61" fmla="*/ 839 h 849"/>
                <a:gd name="T62" fmla="*/ 356 w 482"/>
                <a:gd name="T63" fmla="*/ 792 h 849"/>
                <a:gd name="T64" fmla="*/ 401 w 482"/>
                <a:gd name="T65" fmla="*/ 747 h 849"/>
                <a:gd name="T66" fmla="*/ 390 w 482"/>
                <a:gd name="T67" fmla="*/ 725 h 849"/>
                <a:gd name="T68" fmla="*/ 346 w 482"/>
                <a:gd name="T69" fmla="*/ 697 h 849"/>
                <a:gd name="T70" fmla="*/ 431 w 482"/>
                <a:gd name="T71" fmla="*/ 688 h 849"/>
                <a:gd name="T72" fmla="*/ 458 w 482"/>
                <a:gd name="T73" fmla="*/ 694 h 849"/>
                <a:gd name="T74" fmla="*/ 481 w 482"/>
                <a:gd name="T75" fmla="*/ 647 h 849"/>
                <a:gd name="T76" fmla="*/ 412 w 482"/>
                <a:gd name="T77" fmla="*/ 534 h 8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82" h="849">
                  <a:moveTo>
                    <a:pt x="412" y="534"/>
                  </a:moveTo>
                  <a:lnTo>
                    <a:pt x="401" y="504"/>
                  </a:lnTo>
                  <a:lnTo>
                    <a:pt x="424" y="431"/>
                  </a:lnTo>
                  <a:lnTo>
                    <a:pt x="390" y="287"/>
                  </a:lnTo>
                  <a:lnTo>
                    <a:pt x="412" y="248"/>
                  </a:lnTo>
                  <a:lnTo>
                    <a:pt x="424" y="213"/>
                  </a:lnTo>
                  <a:lnTo>
                    <a:pt x="393" y="156"/>
                  </a:lnTo>
                  <a:lnTo>
                    <a:pt x="421" y="114"/>
                  </a:lnTo>
                  <a:lnTo>
                    <a:pt x="426" y="73"/>
                  </a:lnTo>
                  <a:lnTo>
                    <a:pt x="441" y="44"/>
                  </a:lnTo>
                  <a:lnTo>
                    <a:pt x="438" y="10"/>
                  </a:lnTo>
                  <a:lnTo>
                    <a:pt x="426" y="0"/>
                  </a:lnTo>
                  <a:lnTo>
                    <a:pt x="406" y="22"/>
                  </a:lnTo>
                  <a:lnTo>
                    <a:pt x="353" y="25"/>
                  </a:lnTo>
                  <a:lnTo>
                    <a:pt x="325" y="64"/>
                  </a:lnTo>
                  <a:lnTo>
                    <a:pt x="327" y="86"/>
                  </a:lnTo>
                  <a:lnTo>
                    <a:pt x="322" y="100"/>
                  </a:lnTo>
                  <a:lnTo>
                    <a:pt x="299" y="109"/>
                  </a:lnTo>
                  <a:lnTo>
                    <a:pt x="216" y="223"/>
                  </a:lnTo>
                  <a:lnTo>
                    <a:pt x="205" y="217"/>
                  </a:lnTo>
                  <a:lnTo>
                    <a:pt x="185" y="212"/>
                  </a:lnTo>
                  <a:lnTo>
                    <a:pt x="136" y="213"/>
                  </a:lnTo>
                  <a:lnTo>
                    <a:pt x="121" y="236"/>
                  </a:lnTo>
                  <a:lnTo>
                    <a:pt x="118" y="283"/>
                  </a:lnTo>
                  <a:lnTo>
                    <a:pt x="126" y="297"/>
                  </a:lnTo>
                  <a:lnTo>
                    <a:pt x="205" y="337"/>
                  </a:lnTo>
                  <a:lnTo>
                    <a:pt x="249" y="363"/>
                  </a:lnTo>
                  <a:lnTo>
                    <a:pt x="257" y="389"/>
                  </a:lnTo>
                  <a:lnTo>
                    <a:pt x="233" y="421"/>
                  </a:lnTo>
                  <a:lnTo>
                    <a:pt x="247" y="458"/>
                  </a:lnTo>
                  <a:lnTo>
                    <a:pt x="238" y="475"/>
                  </a:lnTo>
                  <a:lnTo>
                    <a:pt x="181" y="480"/>
                  </a:lnTo>
                  <a:lnTo>
                    <a:pt x="169" y="486"/>
                  </a:lnTo>
                  <a:lnTo>
                    <a:pt x="171" y="497"/>
                  </a:lnTo>
                  <a:lnTo>
                    <a:pt x="171" y="512"/>
                  </a:lnTo>
                  <a:lnTo>
                    <a:pt x="122" y="517"/>
                  </a:lnTo>
                  <a:lnTo>
                    <a:pt x="98" y="504"/>
                  </a:lnTo>
                  <a:lnTo>
                    <a:pt x="68" y="504"/>
                  </a:lnTo>
                  <a:lnTo>
                    <a:pt x="60" y="512"/>
                  </a:lnTo>
                  <a:lnTo>
                    <a:pt x="68" y="529"/>
                  </a:lnTo>
                  <a:lnTo>
                    <a:pt x="50" y="547"/>
                  </a:lnTo>
                  <a:lnTo>
                    <a:pt x="45" y="566"/>
                  </a:lnTo>
                  <a:lnTo>
                    <a:pt x="75" y="592"/>
                  </a:lnTo>
                  <a:lnTo>
                    <a:pt x="55" y="636"/>
                  </a:lnTo>
                  <a:lnTo>
                    <a:pt x="63" y="657"/>
                  </a:lnTo>
                  <a:lnTo>
                    <a:pt x="60" y="670"/>
                  </a:lnTo>
                  <a:lnTo>
                    <a:pt x="24" y="670"/>
                  </a:lnTo>
                  <a:lnTo>
                    <a:pt x="0" y="682"/>
                  </a:lnTo>
                  <a:lnTo>
                    <a:pt x="19" y="707"/>
                  </a:lnTo>
                  <a:lnTo>
                    <a:pt x="7" y="744"/>
                  </a:lnTo>
                  <a:lnTo>
                    <a:pt x="30" y="747"/>
                  </a:lnTo>
                  <a:lnTo>
                    <a:pt x="30" y="769"/>
                  </a:lnTo>
                  <a:lnTo>
                    <a:pt x="46" y="771"/>
                  </a:lnTo>
                  <a:lnTo>
                    <a:pt x="113" y="759"/>
                  </a:lnTo>
                  <a:lnTo>
                    <a:pt x="126" y="763"/>
                  </a:lnTo>
                  <a:lnTo>
                    <a:pt x="131" y="779"/>
                  </a:lnTo>
                  <a:lnTo>
                    <a:pt x="155" y="787"/>
                  </a:lnTo>
                  <a:lnTo>
                    <a:pt x="213" y="815"/>
                  </a:lnTo>
                  <a:lnTo>
                    <a:pt x="247" y="802"/>
                  </a:lnTo>
                  <a:lnTo>
                    <a:pt x="317" y="827"/>
                  </a:lnTo>
                  <a:lnTo>
                    <a:pt x="332" y="848"/>
                  </a:lnTo>
                  <a:lnTo>
                    <a:pt x="367" y="839"/>
                  </a:lnTo>
                  <a:lnTo>
                    <a:pt x="362" y="802"/>
                  </a:lnTo>
                  <a:lnTo>
                    <a:pt x="356" y="792"/>
                  </a:lnTo>
                  <a:lnTo>
                    <a:pt x="362" y="763"/>
                  </a:lnTo>
                  <a:lnTo>
                    <a:pt x="401" y="747"/>
                  </a:lnTo>
                  <a:lnTo>
                    <a:pt x="411" y="731"/>
                  </a:lnTo>
                  <a:lnTo>
                    <a:pt x="390" y="725"/>
                  </a:lnTo>
                  <a:lnTo>
                    <a:pt x="367" y="720"/>
                  </a:lnTo>
                  <a:lnTo>
                    <a:pt x="346" y="697"/>
                  </a:lnTo>
                  <a:lnTo>
                    <a:pt x="356" y="688"/>
                  </a:lnTo>
                  <a:lnTo>
                    <a:pt x="431" y="688"/>
                  </a:lnTo>
                  <a:lnTo>
                    <a:pt x="448" y="688"/>
                  </a:lnTo>
                  <a:lnTo>
                    <a:pt x="458" y="694"/>
                  </a:lnTo>
                  <a:lnTo>
                    <a:pt x="481" y="677"/>
                  </a:lnTo>
                  <a:lnTo>
                    <a:pt x="481" y="647"/>
                  </a:lnTo>
                  <a:lnTo>
                    <a:pt x="412" y="547"/>
                  </a:lnTo>
                  <a:lnTo>
                    <a:pt x="412" y="534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0" name="Freeform 31"/>
            <p:cNvSpPr>
              <a:spLocks/>
            </p:cNvSpPr>
            <p:nvPr/>
          </p:nvSpPr>
          <p:spPr bwMode="auto">
            <a:xfrm>
              <a:off x="5088923" y="4083149"/>
              <a:ext cx="493712" cy="582612"/>
            </a:xfrm>
            <a:custGeom>
              <a:avLst/>
              <a:gdLst>
                <a:gd name="T0" fmla="*/ 108 w 451"/>
                <a:gd name="T1" fmla="*/ 0 h 543"/>
                <a:gd name="T2" fmla="*/ 186 w 451"/>
                <a:gd name="T3" fmla="*/ 46 h 543"/>
                <a:gd name="T4" fmla="*/ 247 w 451"/>
                <a:gd name="T5" fmla="*/ 73 h 543"/>
                <a:gd name="T6" fmla="*/ 276 w 451"/>
                <a:gd name="T7" fmla="*/ 77 h 543"/>
                <a:gd name="T8" fmla="*/ 292 w 451"/>
                <a:gd name="T9" fmla="*/ 143 h 543"/>
                <a:gd name="T10" fmla="*/ 339 w 451"/>
                <a:gd name="T11" fmla="*/ 171 h 543"/>
                <a:gd name="T12" fmla="*/ 376 w 451"/>
                <a:gd name="T13" fmla="*/ 148 h 543"/>
                <a:gd name="T14" fmla="*/ 388 w 451"/>
                <a:gd name="T15" fmla="*/ 187 h 543"/>
                <a:gd name="T16" fmla="*/ 344 w 451"/>
                <a:gd name="T17" fmla="*/ 212 h 543"/>
                <a:gd name="T18" fmla="*/ 328 w 451"/>
                <a:gd name="T19" fmla="*/ 244 h 543"/>
                <a:gd name="T20" fmla="*/ 376 w 451"/>
                <a:gd name="T21" fmla="*/ 292 h 543"/>
                <a:gd name="T22" fmla="*/ 450 w 451"/>
                <a:gd name="T23" fmla="*/ 328 h 543"/>
                <a:gd name="T24" fmla="*/ 438 w 451"/>
                <a:gd name="T25" fmla="*/ 388 h 543"/>
                <a:gd name="T26" fmla="*/ 438 w 451"/>
                <a:gd name="T27" fmla="*/ 418 h 543"/>
                <a:gd name="T28" fmla="*/ 398 w 451"/>
                <a:gd name="T29" fmla="*/ 441 h 543"/>
                <a:gd name="T30" fmla="*/ 364 w 451"/>
                <a:gd name="T31" fmla="*/ 534 h 543"/>
                <a:gd name="T32" fmla="*/ 337 w 451"/>
                <a:gd name="T33" fmla="*/ 521 h 543"/>
                <a:gd name="T34" fmla="*/ 264 w 451"/>
                <a:gd name="T35" fmla="*/ 496 h 543"/>
                <a:gd name="T36" fmla="*/ 207 w 451"/>
                <a:gd name="T37" fmla="*/ 531 h 543"/>
                <a:gd name="T38" fmla="*/ 223 w 451"/>
                <a:gd name="T39" fmla="*/ 490 h 543"/>
                <a:gd name="T40" fmla="*/ 159 w 451"/>
                <a:gd name="T41" fmla="*/ 512 h 543"/>
                <a:gd name="T42" fmla="*/ 127 w 451"/>
                <a:gd name="T43" fmla="*/ 398 h 543"/>
                <a:gd name="T44" fmla="*/ 98 w 451"/>
                <a:gd name="T45" fmla="*/ 380 h 543"/>
                <a:gd name="T46" fmla="*/ 73 w 451"/>
                <a:gd name="T47" fmla="*/ 320 h 543"/>
                <a:gd name="T48" fmla="*/ 103 w 451"/>
                <a:gd name="T49" fmla="*/ 281 h 543"/>
                <a:gd name="T50" fmla="*/ 88 w 451"/>
                <a:gd name="T51" fmla="*/ 226 h 543"/>
                <a:gd name="T52" fmla="*/ 27 w 451"/>
                <a:gd name="T53" fmla="*/ 223 h 543"/>
                <a:gd name="T54" fmla="*/ 27 w 451"/>
                <a:gd name="T55" fmla="*/ 169 h 543"/>
                <a:gd name="T56" fmla="*/ 50 w 451"/>
                <a:gd name="T57" fmla="*/ 123 h 543"/>
                <a:gd name="T58" fmla="*/ 61 w 451"/>
                <a:gd name="T59" fmla="*/ 65 h 543"/>
                <a:gd name="T60" fmla="*/ 98 w 451"/>
                <a:gd name="T61" fmla="*/ 103 h 543"/>
                <a:gd name="T62" fmla="*/ 136 w 451"/>
                <a:gd name="T63" fmla="*/ 71 h 543"/>
                <a:gd name="T64" fmla="*/ 98 w 451"/>
                <a:gd name="T65" fmla="*/ 29 h 5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51" h="543">
                  <a:moveTo>
                    <a:pt x="91" y="4"/>
                  </a:moveTo>
                  <a:lnTo>
                    <a:pt x="108" y="0"/>
                  </a:lnTo>
                  <a:lnTo>
                    <a:pt x="162" y="22"/>
                  </a:lnTo>
                  <a:lnTo>
                    <a:pt x="186" y="46"/>
                  </a:lnTo>
                  <a:lnTo>
                    <a:pt x="230" y="58"/>
                  </a:lnTo>
                  <a:lnTo>
                    <a:pt x="247" y="73"/>
                  </a:lnTo>
                  <a:lnTo>
                    <a:pt x="271" y="71"/>
                  </a:lnTo>
                  <a:lnTo>
                    <a:pt x="276" y="77"/>
                  </a:lnTo>
                  <a:lnTo>
                    <a:pt x="268" y="133"/>
                  </a:lnTo>
                  <a:lnTo>
                    <a:pt x="292" y="143"/>
                  </a:lnTo>
                  <a:lnTo>
                    <a:pt x="303" y="164"/>
                  </a:lnTo>
                  <a:lnTo>
                    <a:pt x="339" y="171"/>
                  </a:lnTo>
                  <a:lnTo>
                    <a:pt x="351" y="146"/>
                  </a:lnTo>
                  <a:lnTo>
                    <a:pt x="376" y="148"/>
                  </a:lnTo>
                  <a:lnTo>
                    <a:pt x="391" y="169"/>
                  </a:lnTo>
                  <a:lnTo>
                    <a:pt x="388" y="187"/>
                  </a:lnTo>
                  <a:lnTo>
                    <a:pt x="344" y="194"/>
                  </a:lnTo>
                  <a:lnTo>
                    <a:pt x="344" y="212"/>
                  </a:lnTo>
                  <a:lnTo>
                    <a:pt x="344" y="225"/>
                  </a:lnTo>
                  <a:lnTo>
                    <a:pt x="328" y="244"/>
                  </a:lnTo>
                  <a:lnTo>
                    <a:pt x="339" y="267"/>
                  </a:lnTo>
                  <a:lnTo>
                    <a:pt x="376" y="292"/>
                  </a:lnTo>
                  <a:lnTo>
                    <a:pt x="379" y="320"/>
                  </a:lnTo>
                  <a:lnTo>
                    <a:pt x="450" y="328"/>
                  </a:lnTo>
                  <a:lnTo>
                    <a:pt x="450" y="366"/>
                  </a:lnTo>
                  <a:lnTo>
                    <a:pt x="438" y="388"/>
                  </a:lnTo>
                  <a:lnTo>
                    <a:pt x="447" y="406"/>
                  </a:lnTo>
                  <a:lnTo>
                    <a:pt x="438" y="418"/>
                  </a:lnTo>
                  <a:lnTo>
                    <a:pt x="411" y="423"/>
                  </a:lnTo>
                  <a:lnTo>
                    <a:pt x="398" y="441"/>
                  </a:lnTo>
                  <a:lnTo>
                    <a:pt x="400" y="483"/>
                  </a:lnTo>
                  <a:lnTo>
                    <a:pt x="364" y="534"/>
                  </a:lnTo>
                  <a:lnTo>
                    <a:pt x="357" y="542"/>
                  </a:lnTo>
                  <a:lnTo>
                    <a:pt x="337" y="521"/>
                  </a:lnTo>
                  <a:lnTo>
                    <a:pt x="286" y="521"/>
                  </a:lnTo>
                  <a:lnTo>
                    <a:pt x="264" y="496"/>
                  </a:lnTo>
                  <a:lnTo>
                    <a:pt x="223" y="539"/>
                  </a:lnTo>
                  <a:lnTo>
                    <a:pt x="207" y="531"/>
                  </a:lnTo>
                  <a:lnTo>
                    <a:pt x="225" y="498"/>
                  </a:lnTo>
                  <a:lnTo>
                    <a:pt x="223" y="490"/>
                  </a:lnTo>
                  <a:lnTo>
                    <a:pt x="207" y="485"/>
                  </a:lnTo>
                  <a:lnTo>
                    <a:pt x="159" y="512"/>
                  </a:lnTo>
                  <a:lnTo>
                    <a:pt x="112" y="423"/>
                  </a:lnTo>
                  <a:lnTo>
                    <a:pt x="127" y="398"/>
                  </a:lnTo>
                  <a:lnTo>
                    <a:pt x="121" y="388"/>
                  </a:lnTo>
                  <a:lnTo>
                    <a:pt x="98" y="380"/>
                  </a:lnTo>
                  <a:lnTo>
                    <a:pt x="56" y="354"/>
                  </a:lnTo>
                  <a:lnTo>
                    <a:pt x="73" y="320"/>
                  </a:lnTo>
                  <a:lnTo>
                    <a:pt x="98" y="309"/>
                  </a:lnTo>
                  <a:lnTo>
                    <a:pt x="103" y="281"/>
                  </a:lnTo>
                  <a:lnTo>
                    <a:pt x="93" y="231"/>
                  </a:lnTo>
                  <a:lnTo>
                    <a:pt x="88" y="226"/>
                  </a:lnTo>
                  <a:lnTo>
                    <a:pt x="63" y="254"/>
                  </a:lnTo>
                  <a:lnTo>
                    <a:pt x="27" y="223"/>
                  </a:lnTo>
                  <a:lnTo>
                    <a:pt x="0" y="189"/>
                  </a:lnTo>
                  <a:lnTo>
                    <a:pt x="27" y="169"/>
                  </a:lnTo>
                  <a:lnTo>
                    <a:pt x="36" y="135"/>
                  </a:lnTo>
                  <a:lnTo>
                    <a:pt x="50" y="123"/>
                  </a:lnTo>
                  <a:lnTo>
                    <a:pt x="49" y="76"/>
                  </a:lnTo>
                  <a:lnTo>
                    <a:pt x="61" y="65"/>
                  </a:lnTo>
                  <a:lnTo>
                    <a:pt x="84" y="83"/>
                  </a:lnTo>
                  <a:lnTo>
                    <a:pt x="98" y="103"/>
                  </a:lnTo>
                  <a:lnTo>
                    <a:pt x="127" y="83"/>
                  </a:lnTo>
                  <a:lnTo>
                    <a:pt x="136" y="71"/>
                  </a:lnTo>
                  <a:lnTo>
                    <a:pt x="132" y="46"/>
                  </a:lnTo>
                  <a:lnTo>
                    <a:pt x="98" y="29"/>
                  </a:lnTo>
                  <a:lnTo>
                    <a:pt x="91" y="4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1" name="Freeform 32"/>
            <p:cNvSpPr>
              <a:spLocks/>
            </p:cNvSpPr>
            <p:nvPr/>
          </p:nvSpPr>
          <p:spPr bwMode="auto">
            <a:xfrm>
              <a:off x="5207985" y="3997424"/>
              <a:ext cx="584200" cy="454025"/>
            </a:xfrm>
            <a:custGeom>
              <a:avLst/>
              <a:gdLst>
                <a:gd name="T0" fmla="*/ 494 w 533"/>
                <a:gd name="T1" fmla="*/ 338 h 427"/>
                <a:gd name="T2" fmla="*/ 483 w 533"/>
                <a:gd name="T3" fmla="*/ 374 h 427"/>
                <a:gd name="T4" fmla="*/ 468 w 533"/>
                <a:gd name="T5" fmla="*/ 394 h 427"/>
                <a:gd name="T6" fmla="*/ 441 w 533"/>
                <a:gd name="T7" fmla="*/ 426 h 427"/>
                <a:gd name="T8" fmla="*/ 398 w 533"/>
                <a:gd name="T9" fmla="*/ 418 h 427"/>
                <a:gd name="T10" fmla="*/ 365 w 533"/>
                <a:gd name="T11" fmla="*/ 399 h 427"/>
                <a:gd name="T12" fmla="*/ 343 w 533"/>
                <a:gd name="T13" fmla="*/ 409 h 427"/>
                <a:gd name="T14" fmla="*/ 272 w 533"/>
                <a:gd name="T15" fmla="*/ 400 h 427"/>
                <a:gd name="T16" fmla="*/ 270 w 533"/>
                <a:gd name="T17" fmla="*/ 373 h 427"/>
                <a:gd name="T18" fmla="*/ 232 w 533"/>
                <a:gd name="T19" fmla="*/ 347 h 427"/>
                <a:gd name="T20" fmla="*/ 222 w 533"/>
                <a:gd name="T21" fmla="*/ 324 h 427"/>
                <a:gd name="T22" fmla="*/ 237 w 533"/>
                <a:gd name="T23" fmla="*/ 306 h 427"/>
                <a:gd name="T24" fmla="*/ 237 w 533"/>
                <a:gd name="T25" fmla="*/ 292 h 427"/>
                <a:gd name="T26" fmla="*/ 237 w 533"/>
                <a:gd name="T27" fmla="*/ 274 h 427"/>
                <a:gd name="T28" fmla="*/ 282 w 533"/>
                <a:gd name="T29" fmla="*/ 267 h 427"/>
                <a:gd name="T30" fmla="*/ 284 w 533"/>
                <a:gd name="T31" fmla="*/ 249 h 427"/>
                <a:gd name="T32" fmla="*/ 270 w 533"/>
                <a:gd name="T33" fmla="*/ 229 h 427"/>
                <a:gd name="T34" fmla="*/ 244 w 533"/>
                <a:gd name="T35" fmla="*/ 227 h 427"/>
                <a:gd name="T36" fmla="*/ 232 w 533"/>
                <a:gd name="T37" fmla="*/ 251 h 427"/>
                <a:gd name="T38" fmla="*/ 196 w 533"/>
                <a:gd name="T39" fmla="*/ 245 h 427"/>
                <a:gd name="T40" fmla="*/ 186 w 533"/>
                <a:gd name="T41" fmla="*/ 225 h 427"/>
                <a:gd name="T42" fmla="*/ 162 w 533"/>
                <a:gd name="T43" fmla="*/ 213 h 427"/>
                <a:gd name="T44" fmla="*/ 169 w 533"/>
                <a:gd name="T45" fmla="*/ 158 h 427"/>
                <a:gd name="T46" fmla="*/ 164 w 533"/>
                <a:gd name="T47" fmla="*/ 152 h 427"/>
                <a:gd name="T48" fmla="*/ 139 w 533"/>
                <a:gd name="T49" fmla="*/ 154 h 427"/>
                <a:gd name="T50" fmla="*/ 123 w 533"/>
                <a:gd name="T51" fmla="*/ 139 h 427"/>
                <a:gd name="T52" fmla="*/ 78 w 533"/>
                <a:gd name="T53" fmla="*/ 127 h 427"/>
                <a:gd name="T54" fmla="*/ 54 w 533"/>
                <a:gd name="T55" fmla="*/ 103 h 427"/>
                <a:gd name="T56" fmla="*/ 0 w 533"/>
                <a:gd name="T57" fmla="*/ 80 h 427"/>
                <a:gd name="T58" fmla="*/ 4 w 533"/>
                <a:gd name="T59" fmla="*/ 56 h 427"/>
                <a:gd name="T60" fmla="*/ 27 w 533"/>
                <a:gd name="T61" fmla="*/ 49 h 427"/>
                <a:gd name="T62" fmla="*/ 66 w 533"/>
                <a:gd name="T63" fmla="*/ 80 h 427"/>
                <a:gd name="T64" fmla="*/ 78 w 533"/>
                <a:gd name="T65" fmla="*/ 80 h 427"/>
                <a:gd name="T66" fmla="*/ 116 w 533"/>
                <a:gd name="T67" fmla="*/ 78 h 427"/>
                <a:gd name="T68" fmla="*/ 136 w 533"/>
                <a:gd name="T69" fmla="*/ 61 h 427"/>
                <a:gd name="T70" fmla="*/ 166 w 533"/>
                <a:gd name="T71" fmla="*/ 85 h 427"/>
                <a:gd name="T72" fmla="*/ 180 w 533"/>
                <a:gd name="T73" fmla="*/ 63 h 427"/>
                <a:gd name="T74" fmla="*/ 181 w 533"/>
                <a:gd name="T75" fmla="*/ 51 h 427"/>
                <a:gd name="T76" fmla="*/ 206 w 533"/>
                <a:gd name="T77" fmla="*/ 36 h 427"/>
                <a:gd name="T78" fmla="*/ 214 w 533"/>
                <a:gd name="T79" fmla="*/ 4 h 427"/>
                <a:gd name="T80" fmla="*/ 237 w 533"/>
                <a:gd name="T81" fmla="*/ 0 h 427"/>
                <a:gd name="T82" fmla="*/ 300 w 533"/>
                <a:gd name="T83" fmla="*/ 44 h 427"/>
                <a:gd name="T84" fmla="*/ 343 w 533"/>
                <a:gd name="T85" fmla="*/ 61 h 427"/>
                <a:gd name="T86" fmla="*/ 427 w 533"/>
                <a:gd name="T87" fmla="*/ 200 h 427"/>
                <a:gd name="T88" fmla="*/ 422 w 533"/>
                <a:gd name="T89" fmla="*/ 213 h 427"/>
                <a:gd name="T90" fmla="*/ 479 w 533"/>
                <a:gd name="T91" fmla="*/ 240 h 427"/>
                <a:gd name="T92" fmla="*/ 494 w 533"/>
                <a:gd name="T93" fmla="*/ 264 h 427"/>
                <a:gd name="T94" fmla="*/ 519 w 533"/>
                <a:gd name="T95" fmla="*/ 276 h 427"/>
                <a:gd name="T96" fmla="*/ 532 w 533"/>
                <a:gd name="T97" fmla="*/ 302 h 427"/>
                <a:gd name="T98" fmla="*/ 515 w 533"/>
                <a:gd name="T99" fmla="*/ 308 h 427"/>
                <a:gd name="T100" fmla="*/ 487 w 533"/>
                <a:gd name="T101" fmla="*/ 298 h 427"/>
                <a:gd name="T102" fmla="*/ 446 w 533"/>
                <a:gd name="T103" fmla="*/ 298 h 427"/>
                <a:gd name="T104" fmla="*/ 409 w 533"/>
                <a:gd name="T105" fmla="*/ 286 h 427"/>
                <a:gd name="T106" fmla="*/ 398 w 533"/>
                <a:gd name="T107" fmla="*/ 298 h 427"/>
                <a:gd name="T108" fmla="*/ 429 w 533"/>
                <a:gd name="T109" fmla="*/ 308 h 427"/>
                <a:gd name="T110" fmla="*/ 463 w 533"/>
                <a:gd name="T111" fmla="*/ 323 h 427"/>
                <a:gd name="T112" fmla="*/ 494 w 533"/>
                <a:gd name="T113" fmla="*/ 338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3" h="427">
                  <a:moveTo>
                    <a:pt x="494" y="338"/>
                  </a:moveTo>
                  <a:lnTo>
                    <a:pt x="483" y="374"/>
                  </a:lnTo>
                  <a:lnTo>
                    <a:pt x="468" y="394"/>
                  </a:lnTo>
                  <a:lnTo>
                    <a:pt x="441" y="426"/>
                  </a:lnTo>
                  <a:lnTo>
                    <a:pt x="398" y="418"/>
                  </a:lnTo>
                  <a:lnTo>
                    <a:pt x="365" y="399"/>
                  </a:lnTo>
                  <a:lnTo>
                    <a:pt x="343" y="409"/>
                  </a:lnTo>
                  <a:lnTo>
                    <a:pt x="272" y="400"/>
                  </a:lnTo>
                  <a:lnTo>
                    <a:pt x="270" y="373"/>
                  </a:lnTo>
                  <a:lnTo>
                    <a:pt x="232" y="347"/>
                  </a:lnTo>
                  <a:lnTo>
                    <a:pt x="222" y="324"/>
                  </a:lnTo>
                  <a:lnTo>
                    <a:pt x="237" y="306"/>
                  </a:lnTo>
                  <a:lnTo>
                    <a:pt x="237" y="292"/>
                  </a:lnTo>
                  <a:lnTo>
                    <a:pt x="237" y="274"/>
                  </a:lnTo>
                  <a:lnTo>
                    <a:pt x="282" y="267"/>
                  </a:lnTo>
                  <a:lnTo>
                    <a:pt x="284" y="249"/>
                  </a:lnTo>
                  <a:lnTo>
                    <a:pt x="270" y="229"/>
                  </a:lnTo>
                  <a:lnTo>
                    <a:pt x="244" y="227"/>
                  </a:lnTo>
                  <a:lnTo>
                    <a:pt x="232" y="251"/>
                  </a:lnTo>
                  <a:lnTo>
                    <a:pt x="196" y="245"/>
                  </a:lnTo>
                  <a:lnTo>
                    <a:pt x="186" y="225"/>
                  </a:lnTo>
                  <a:lnTo>
                    <a:pt x="162" y="213"/>
                  </a:lnTo>
                  <a:lnTo>
                    <a:pt x="169" y="158"/>
                  </a:lnTo>
                  <a:lnTo>
                    <a:pt x="164" y="152"/>
                  </a:lnTo>
                  <a:lnTo>
                    <a:pt x="139" y="154"/>
                  </a:lnTo>
                  <a:lnTo>
                    <a:pt x="123" y="139"/>
                  </a:lnTo>
                  <a:lnTo>
                    <a:pt x="78" y="127"/>
                  </a:lnTo>
                  <a:lnTo>
                    <a:pt x="54" y="103"/>
                  </a:lnTo>
                  <a:lnTo>
                    <a:pt x="0" y="80"/>
                  </a:lnTo>
                  <a:lnTo>
                    <a:pt x="4" y="56"/>
                  </a:lnTo>
                  <a:lnTo>
                    <a:pt x="27" y="49"/>
                  </a:lnTo>
                  <a:lnTo>
                    <a:pt x="66" y="80"/>
                  </a:lnTo>
                  <a:lnTo>
                    <a:pt x="78" y="80"/>
                  </a:lnTo>
                  <a:lnTo>
                    <a:pt x="116" y="78"/>
                  </a:lnTo>
                  <a:lnTo>
                    <a:pt x="136" y="61"/>
                  </a:lnTo>
                  <a:lnTo>
                    <a:pt x="166" y="85"/>
                  </a:lnTo>
                  <a:lnTo>
                    <a:pt x="180" y="63"/>
                  </a:lnTo>
                  <a:lnTo>
                    <a:pt x="181" y="51"/>
                  </a:lnTo>
                  <a:lnTo>
                    <a:pt x="206" y="36"/>
                  </a:lnTo>
                  <a:lnTo>
                    <a:pt x="214" y="4"/>
                  </a:lnTo>
                  <a:lnTo>
                    <a:pt x="237" y="0"/>
                  </a:lnTo>
                  <a:lnTo>
                    <a:pt x="300" y="44"/>
                  </a:lnTo>
                  <a:lnTo>
                    <a:pt x="343" y="61"/>
                  </a:lnTo>
                  <a:lnTo>
                    <a:pt x="427" y="200"/>
                  </a:lnTo>
                  <a:lnTo>
                    <a:pt x="422" y="213"/>
                  </a:lnTo>
                  <a:lnTo>
                    <a:pt x="479" y="240"/>
                  </a:lnTo>
                  <a:lnTo>
                    <a:pt x="494" y="264"/>
                  </a:lnTo>
                  <a:lnTo>
                    <a:pt x="519" y="276"/>
                  </a:lnTo>
                  <a:lnTo>
                    <a:pt x="532" y="302"/>
                  </a:lnTo>
                  <a:lnTo>
                    <a:pt x="515" y="308"/>
                  </a:lnTo>
                  <a:lnTo>
                    <a:pt x="487" y="298"/>
                  </a:lnTo>
                  <a:lnTo>
                    <a:pt x="446" y="298"/>
                  </a:lnTo>
                  <a:lnTo>
                    <a:pt x="409" y="286"/>
                  </a:lnTo>
                  <a:lnTo>
                    <a:pt x="398" y="298"/>
                  </a:lnTo>
                  <a:lnTo>
                    <a:pt x="429" y="308"/>
                  </a:lnTo>
                  <a:lnTo>
                    <a:pt x="463" y="323"/>
                  </a:lnTo>
                  <a:lnTo>
                    <a:pt x="494" y="338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2" name="Freeform 33"/>
            <p:cNvSpPr>
              <a:spLocks/>
            </p:cNvSpPr>
            <p:nvPr/>
          </p:nvSpPr>
          <p:spPr bwMode="auto">
            <a:xfrm>
              <a:off x="5727098" y="4364136"/>
              <a:ext cx="82550" cy="85725"/>
            </a:xfrm>
            <a:custGeom>
              <a:avLst/>
              <a:gdLst>
                <a:gd name="T0" fmla="*/ 32 w 76"/>
                <a:gd name="T1" fmla="*/ 79 h 80"/>
                <a:gd name="T2" fmla="*/ 0 w 76"/>
                <a:gd name="T3" fmla="*/ 52 h 80"/>
                <a:gd name="T4" fmla="*/ 14 w 76"/>
                <a:gd name="T5" fmla="*/ 33 h 80"/>
                <a:gd name="T6" fmla="*/ 25 w 76"/>
                <a:gd name="T7" fmla="*/ 0 h 80"/>
                <a:gd name="T8" fmla="*/ 58 w 76"/>
                <a:gd name="T9" fmla="*/ 13 h 80"/>
                <a:gd name="T10" fmla="*/ 75 w 76"/>
                <a:gd name="T11" fmla="*/ 35 h 80"/>
                <a:gd name="T12" fmla="*/ 64 w 76"/>
                <a:gd name="T13" fmla="*/ 52 h 80"/>
                <a:gd name="T14" fmla="*/ 32 w 76"/>
                <a:gd name="T15" fmla="*/ 7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80">
                  <a:moveTo>
                    <a:pt x="32" y="79"/>
                  </a:moveTo>
                  <a:lnTo>
                    <a:pt x="0" y="52"/>
                  </a:lnTo>
                  <a:lnTo>
                    <a:pt x="14" y="33"/>
                  </a:lnTo>
                  <a:lnTo>
                    <a:pt x="25" y="0"/>
                  </a:lnTo>
                  <a:lnTo>
                    <a:pt x="58" y="13"/>
                  </a:lnTo>
                  <a:lnTo>
                    <a:pt x="75" y="35"/>
                  </a:lnTo>
                  <a:lnTo>
                    <a:pt x="64" y="52"/>
                  </a:lnTo>
                  <a:lnTo>
                    <a:pt x="32" y="79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3" name="Freeform 34"/>
            <p:cNvSpPr>
              <a:spLocks/>
            </p:cNvSpPr>
            <p:nvPr/>
          </p:nvSpPr>
          <p:spPr bwMode="auto">
            <a:xfrm>
              <a:off x="5306410" y="4784824"/>
              <a:ext cx="450850" cy="550862"/>
            </a:xfrm>
            <a:custGeom>
              <a:avLst/>
              <a:gdLst>
                <a:gd name="T0" fmla="*/ 0 w 410"/>
                <a:gd name="T1" fmla="*/ 393 h 515"/>
                <a:gd name="T2" fmla="*/ 15 w 410"/>
                <a:gd name="T3" fmla="*/ 305 h 515"/>
                <a:gd name="T4" fmla="*/ 30 w 410"/>
                <a:gd name="T5" fmla="*/ 284 h 515"/>
                <a:gd name="T6" fmla="*/ 36 w 410"/>
                <a:gd name="T7" fmla="*/ 259 h 515"/>
                <a:gd name="T8" fmla="*/ 52 w 410"/>
                <a:gd name="T9" fmla="*/ 222 h 515"/>
                <a:gd name="T10" fmla="*/ 43 w 410"/>
                <a:gd name="T11" fmla="*/ 208 h 515"/>
                <a:gd name="T12" fmla="*/ 45 w 410"/>
                <a:gd name="T13" fmla="*/ 176 h 515"/>
                <a:gd name="T14" fmla="*/ 87 w 410"/>
                <a:gd name="T15" fmla="*/ 128 h 515"/>
                <a:gd name="T16" fmla="*/ 86 w 410"/>
                <a:gd name="T17" fmla="*/ 97 h 515"/>
                <a:gd name="T18" fmla="*/ 111 w 410"/>
                <a:gd name="T19" fmla="*/ 50 h 515"/>
                <a:gd name="T20" fmla="*/ 139 w 410"/>
                <a:gd name="T21" fmla="*/ 58 h 515"/>
                <a:gd name="T22" fmla="*/ 192 w 410"/>
                <a:gd name="T23" fmla="*/ 19 h 515"/>
                <a:gd name="T24" fmla="*/ 202 w 410"/>
                <a:gd name="T25" fmla="*/ 0 h 515"/>
                <a:gd name="T26" fmla="*/ 235 w 410"/>
                <a:gd name="T27" fmla="*/ 4 h 515"/>
                <a:gd name="T28" fmla="*/ 251 w 410"/>
                <a:gd name="T29" fmla="*/ 48 h 515"/>
                <a:gd name="T30" fmla="*/ 265 w 410"/>
                <a:gd name="T31" fmla="*/ 78 h 515"/>
                <a:gd name="T32" fmla="*/ 300 w 410"/>
                <a:gd name="T33" fmla="*/ 78 h 515"/>
                <a:gd name="T34" fmla="*/ 319 w 410"/>
                <a:gd name="T35" fmla="*/ 50 h 515"/>
                <a:gd name="T36" fmla="*/ 352 w 410"/>
                <a:gd name="T37" fmla="*/ 82 h 515"/>
                <a:gd name="T38" fmla="*/ 409 w 410"/>
                <a:gd name="T39" fmla="*/ 63 h 515"/>
                <a:gd name="T40" fmla="*/ 374 w 410"/>
                <a:gd name="T41" fmla="*/ 145 h 515"/>
                <a:gd name="T42" fmla="*/ 352 w 410"/>
                <a:gd name="T43" fmla="*/ 135 h 515"/>
                <a:gd name="T44" fmla="*/ 340 w 410"/>
                <a:gd name="T45" fmla="*/ 144 h 515"/>
                <a:gd name="T46" fmla="*/ 338 w 410"/>
                <a:gd name="T47" fmla="*/ 150 h 515"/>
                <a:gd name="T48" fmla="*/ 357 w 410"/>
                <a:gd name="T49" fmla="*/ 172 h 515"/>
                <a:gd name="T50" fmla="*/ 352 w 410"/>
                <a:gd name="T51" fmla="*/ 249 h 515"/>
                <a:gd name="T52" fmla="*/ 357 w 410"/>
                <a:gd name="T53" fmla="*/ 273 h 515"/>
                <a:gd name="T54" fmla="*/ 352 w 410"/>
                <a:gd name="T55" fmla="*/ 281 h 515"/>
                <a:gd name="T56" fmla="*/ 327 w 410"/>
                <a:gd name="T57" fmla="*/ 276 h 515"/>
                <a:gd name="T58" fmla="*/ 315 w 410"/>
                <a:gd name="T59" fmla="*/ 290 h 515"/>
                <a:gd name="T60" fmla="*/ 324 w 410"/>
                <a:gd name="T61" fmla="*/ 311 h 515"/>
                <a:gd name="T62" fmla="*/ 295 w 410"/>
                <a:gd name="T63" fmla="*/ 337 h 515"/>
                <a:gd name="T64" fmla="*/ 303 w 410"/>
                <a:gd name="T65" fmla="*/ 347 h 515"/>
                <a:gd name="T66" fmla="*/ 275 w 410"/>
                <a:gd name="T67" fmla="*/ 362 h 515"/>
                <a:gd name="T68" fmla="*/ 279 w 410"/>
                <a:gd name="T69" fmla="*/ 381 h 515"/>
                <a:gd name="T70" fmla="*/ 270 w 410"/>
                <a:gd name="T71" fmla="*/ 391 h 515"/>
                <a:gd name="T72" fmla="*/ 235 w 410"/>
                <a:gd name="T73" fmla="*/ 391 h 515"/>
                <a:gd name="T74" fmla="*/ 215 w 410"/>
                <a:gd name="T75" fmla="*/ 408 h 515"/>
                <a:gd name="T76" fmla="*/ 212 w 410"/>
                <a:gd name="T77" fmla="*/ 415 h 515"/>
                <a:gd name="T78" fmla="*/ 229 w 410"/>
                <a:gd name="T79" fmla="*/ 427 h 515"/>
                <a:gd name="T80" fmla="*/ 210 w 410"/>
                <a:gd name="T81" fmla="*/ 457 h 515"/>
                <a:gd name="T82" fmla="*/ 185 w 410"/>
                <a:gd name="T83" fmla="*/ 489 h 515"/>
                <a:gd name="T84" fmla="*/ 173 w 410"/>
                <a:gd name="T85" fmla="*/ 485 h 515"/>
                <a:gd name="T86" fmla="*/ 149 w 410"/>
                <a:gd name="T87" fmla="*/ 514 h 515"/>
                <a:gd name="T88" fmla="*/ 119 w 410"/>
                <a:gd name="T89" fmla="*/ 450 h 515"/>
                <a:gd name="T90" fmla="*/ 92 w 410"/>
                <a:gd name="T91" fmla="*/ 415 h 515"/>
                <a:gd name="T92" fmla="*/ 75 w 410"/>
                <a:gd name="T93" fmla="*/ 417 h 515"/>
                <a:gd name="T94" fmla="*/ 63 w 410"/>
                <a:gd name="T95" fmla="*/ 408 h 515"/>
                <a:gd name="T96" fmla="*/ 0 w 410"/>
                <a:gd name="T97" fmla="*/ 393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0" h="515">
                  <a:moveTo>
                    <a:pt x="0" y="393"/>
                  </a:moveTo>
                  <a:lnTo>
                    <a:pt x="15" y="305"/>
                  </a:lnTo>
                  <a:lnTo>
                    <a:pt x="30" y="284"/>
                  </a:lnTo>
                  <a:lnTo>
                    <a:pt x="36" y="259"/>
                  </a:lnTo>
                  <a:lnTo>
                    <a:pt x="52" y="222"/>
                  </a:lnTo>
                  <a:lnTo>
                    <a:pt x="43" y="208"/>
                  </a:lnTo>
                  <a:lnTo>
                    <a:pt x="45" y="176"/>
                  </a:lnTo>
                  <a:lnTo>
                    <a:pt x="87" y="128"/>
                  </a:lnTo>
                  <a:lnTo>
                    <a:pt x="86" y="97"/>
                  </a:lnTo>
                  <a:lnTo>
                    <a:pt x="111" y="50"/>
                  </a:lnTo>
                  <a:lnTo>
                    <a:pt x="139" y="58"/>
                  </a:lnTo>
                  <a:lnTo>
                    <a:pt x="192" y="19"/>
                  </a:lnTo>
                  <a:lnTo>
                    <a:pt x="202" y="0"/>
                  </a:lnTo>
                  <a:lnTo>
                    <a:pt x="235" y="4"/>
                  </a:lnTo>
                  <a:lnTo>
                    <a:pt x="251" y="48"/>
                  </a:lnTo>
                  <a:lnTo>
                    <a:pt x="265" y="78"/>
                  </a:lnTo>
                  <a:lnTo>
                    <a:pt x="300" y="78"/>
                  </a:lnTo>
                  <a:lnTo>
                    <a:pt x="319" y="50"/>
                  </a:lnTo>
                  <a:lnTo>
                    <a:pt x="352" y="82"/>
                  </a:lnTo>
                  <a:lnTo>
                    <a:pt x="409" y="63"/>
                  </a:lnTo>
                  <a:lnTo>
                    <a:pt x="374" y="145"/>
                  </a:lnTo>
                  <a:lnTo>
                    <a:pt x="352" y="135"/>
                  </a:lnTo>
                  <a:lnTo>
                    <a:pt x="340" y="144"/>
                  </a:lnTo>
                  <a:lnTo>
                    <a:pt x="338" y="150"/>
                  </a:lnTo>
                  <a:lnTo>
                    <a:pt x="357" y="172"/>
                  </a:lnTo>
                  <a:lnTo>
                    <a:pt x="352" y="249"/>
                  </a:lnTo>
                  <a:lnTo>
                    <a:pt x="357" y="273"/>
                  </a:lnTo>
                  <a:lnTo>
                    <a:pt x="352" y="281"/>
                  </a:lnTo>
                  <a:lnTo>
                    <a:pt x="327" y="276"/>
                  </a:lnTo>
                  <a:lnTo>
                    <a:pt x="315" y="290"/>
                  </a:lnTo>
                  <a:lnTo>
                    <a:pt x="324" y="311"/>
                  </a:lnTo>
                  <a:lnTo>
                    <a:pt x="295" y="337"/>
                  </a:lnTo>
                  <a:lnTo>
                    <a:pt x="303" y="347"/>
                  </a:lnTo>
                  <a:lnTo>
                    <a:pt x="275" y="362"/>
                  </a:lnTo>
                  <a:lnTo>
                    <a:pt x="279" y="381"/>
                  </a:lnTo>
                  <a:lnTo>
                    <a:pt x="270" y="391"/>
                  </a:lnTo>
                  <a:lnTo>
                    <a:pt x="235" y="391"/>
                  </a:lnTo>
                  <a:lnTo>
                    <a:pt x="215" y="408"/>
                  </a:lnTo>
                  <a:lnTo>
                    <a:pt x="212" y="415"/>
                  </a:lnTo>
                  <a:lnTo>
                    <a:pt x="229" y="427"/>
                  </a:lnTo>
                  <a:lnTo>
                    <a:pt x="210" y="457"/>
                  </a:lnTo>
                  <a:lnTo>
                    <a:pt x="185" y="489"/>
                  </a:lnTo>
                  <a:lnTo>
                    <a:pt x="173" y="485"/>
                  </a:lnTo>
                  <a:lnTo>
                    <a:pt x="149" y="514"/>
                  </a:lnTo>
                  <a:lnTo>
                    <a:pt x="119" y="450"/>
                  </a:lnTo>
                  <a:lnTo>
                    <a:pt x="92" y="415"/>
                  </a:lnTo>
                  <a:lnTo>
                    <a:pt x="75" y="417"/>
                  </a:lnTo>
                  <a:lnTo>
                    <a:pt x="63" y="408"/>
                  </a:lnTo>
                  <a:lnTo>
                    <a:pt x="0" y="393"/>
                  </a:lnTo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4" name="Freeform 35"/>
            <p:cNvSpPr>
              <a:spLocks/>
            </p:cNvSpPr>
            <p:nvPr/>
          </p:nvSpPr>
          <p:spPr bwMode="auto">
            <a:xfrm>
              <a:off x="5447698" y="4403824"/>
              <a:ext cx="395287" cy="452437"/>
            </a:xfrm>
            <a:custGeom>
              <a:avLst/>
              <a:gdLst>
                <a:gd name="T0" fmla="*/ 261 w 361"/>
                <a:gd name="T1" fmla="*/ 399 h 420"/>
                <a:gd name="T2" fmla="*/ 205 w 361"/>
                <a:gd name="T3" fmla="*/ 419 h 420"/>
                <a:gd name="T4" fmla="*/ 172 w 361"/>
                <a:gd name="T5" fmla="*/ 386 h 420"/>
                <a:gd name="T6" fmla="*/ 152 w 361"/>
                <a:gd name="T7" fmla="*/ 414 h 420"/>
                <a:gd name="T8" fmla="*/ 118 w 361"/>
                <a:gd name="T9" fmla="*/ 414 h 420"/>
                <a:gd name="T10" fmla="*/ 104 w 361"/>
                <a:gd name="T11" fmla="*/ 384 h 420"/>
                <a:gd name="T12" fmla="*/ 88 w 361"/>
                <a:gd name="T13" fmla="*/ 340 h 420"/>
                <a:gd name="T14" fmla="*/ 55 w 361"/>
                <a:gd name="T15" fmla="*/ 336 h 420"/>
                <a:gd name="T16" fmla="*/ 22 w 361"/>
                <a:gd name="T17" fmla="*/ 272 h 420"/>
                <a:gd name="T18" fmla="*/ 0 w 361"/>
                <a:gd name="T19" fmla="*/ 241 h 420"/>
                <a:gd name="T20" fmla="*/ 15 w 361"/>
                <a:gd name="T21" fmla="*/ 226 h 420"/>
                <a:gd name="T22" fmla="*/ 22 w 361"/>
                <a:gd name="T23" fmla="*/ 219 h 420"/>
                <a:gd name="T24" fmla="*/ 57 w 361"/>
                <a:gd name="T25" fmla="*/ 168 h 420"/>
                <a:gd name="T26" fmla="*/ 55 w 361"/>
                <a:gd name="T27" fmla="*/ 126 h 420"/>
                <a:gd name="T28" fmla="*/ 68 w 361"/>
                <a:gd name="T29" fmla="*/ 108 h 420"/>
                <a:gd name="T30" fmla="*/ 94 w 361"/>
                <a:gd name="T31" fmla="*/ 104 h 420"/>
                <a:gd name="T32" fmla="*/ 104 w 361"/>
                <a:gd name="T33" fmla="*/ 92 h 420"/>
                <a:gd name="T34" fmla="*/ 94 w 361"/>
                <a:gd name="T35" fmla="*/ 73 h 420"/>
                <a:gd name="T36" fmla="*/ 106 w 361"/>
                <a:gd name="T37" fmla="*/ 51 h 420"/>
                <a:gd name="T38" fmla="*/ 106 w 361"/>
                <a:gd name="T39" fmla="*/ 14 h 420"/>
                <a:gd name="T40" fmla="*/ 128 w 361"/>
                <a:gd name="T41" fmla="*/ 4 h 420"/>
                <a:gd name="T42" fmla="*/ 160 w 361"/>
                <a:gd name="T43" fmla="*/ 24 h 420"/>
                <a:gd name="T44" fmla="*/ 205 w 361"/>
                <a:gd name="T45" fmla="*/ 31 h 420"/>
                <a:gd name="T46" fmla="*/ 230 w 361"/>
                <a:gd name="T47" fmla="*/ 0 h 420"/>
                <a:gd name="T48" fmla="*/ 266 w 361"/>
                <a:gd name="T49" fmla="*/ 28 h 420"/>
                <a:gd name="T50" fmla="*/ 250 w 361"/>
                <a:gd name="T51" fmla="*/ 37 h 420"/>
                <a:gd name="T52" fmla="*/ 232 w 361"/>
                <a:gd name="T53" fmla="*/ 64 h 420"/>
                <a:gd name="T54" fmla="*/ 205 w 361"/>
                <a:gd name="T55" fmla="*/ 73 h 420"/>
                <a:gd name="T56" fmla="*/ 198 w 361"/>
                <a:gd name="T57" fmla="*/ 79 h 420"/>
                <a:gd name="T58" fmla="*/ 220 w 361"/>
                <a:gd name="T59" fmla="*/ 94 h 420"/>
                <a:gd name="T60" fmla="*/ 270 w 361"/>
                <a:gd name="T61" fmla="*/ 73 h 420"/>
                <a:gd name="T62" fmla="*/ 350 w 361"/>
                <a:gd name="T63" fmla="*/ 105 h 420"/>
                <a:gd name="T64" fmla="*/ 360 w 361"/>
                <a:gd name="T65" fmla="*/ 174 h 420"/>
                <a:gd name="T66" fmla="*/ 326 w 361"/>
                <a:gd name="T67" fmla="*/ 174 h 420"/>
                <a:gd name="T68" fmla="*/ 324 w 361"/>
                <a:gd name="T69" fmla="*/ 194 h 420"/>
                <a:gd name="T70" fmla="*/ 340 w 361"/>
                <a:gd name="T71" fmla="*/ 224 h 420"/>
                <a:gd name="T72" fmla="*/ 326 w 361"/>
                <a:gd name="T73" fmla="*/ 241 h 420"/>
                <a:gd name="T74" fmla="*/ 343 w 361"/>
                <a:gd name="T75" fmla="*/ 266 h 420"/>
                <a:gd name="T76" fmla="*/ 316 w 361"/>
                <a:gd name="T77" fmla="*/ 300 h 420"/>
                <a:gd name="T78" fmla="*/ 306 w 361"/>
                <a:gd name="T79" fmla="*/ 284 h 420"/>
                <a:gd name="T80" fmla="*/ 266 w 361"/>
                <a:gd name="T81" fmla="*/ 384 h 420"/>
                <a:gd name="T82" fmla="*/ 261 w 361"/>
                <a:gd name="T83" fmla="*/ 399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61" h="420">
                  <a:moveTo>
                    <a:pt x="261" y="399"/>
                  </a:moveTo>
                  <a:lnTo>
                    <a:pt x="205" y="419"/>
                  </a:lnTo>
                  <a:lnTo>
                    <a:pt x="172" y="386"/>
                  </a:lnTo>
                  <a:lnTo>
                    <a:pt x="152" y="414"/>
                  </a:lnTo>
                  <a:lnTo>
                    <a:pt x="118" y="414"/>
                  </a:lnTo>
                  <a:lnTo>
                    <a:pt x="104" y="384"/>
                  </a:lnTo>
                  <a:lnTo>
                    <a:pt x="88" y="340"/>
                  </a:lnTo>
                  <a:lnTo>
                    <a:pt x="55" y="336"/>
                  </a:lnTo>
                  <a:lnTo>
                    <a:pt x="22" y="272"/>
                  </a:lnTo>
                  <a:lnTo>
                    <a:pt x="0" y="241"/>
                  </a:lnTo>
                  <a:lnTo>
                    <a:pt x="15" y="226"/>
                  </a:lnTo>
                  <a:lnTo>
                    <a:pt x="22" y="219"/>
                  </a:lnTo>
                  <a:lnTo>
                    <a:pt x="57" y="168"/>
                  </a:lnTo>
                  <a:lnTo>
                    <a:pt x="55" y="126"/>
                  </a:lnTo>
                  <a:lnTo>
                    <a:pt x="68" y="108"/>
                  </a:lnTo>
                  <a:lnTo>
                    <a:pt x="94" y="104"/>
                  </a:lnTo>
                  <a:lnTo>
                    <a:pt x="104" y="92"/>
                  </a:lnTo>
                  <a:lnTo>
                    <a:pt x="94" y="73"/>
                  </a:lnTo>
                  <a:lnTo>
                    <a:pt x="106" y="51"/>
                  </a:lnTo>
                  <a:lnTo>
                    <a:pt x="106" y="14"/>
                  </a:lnTo>
                  <a:lnTo>
                    <a:pt x="128" y="4"/>
                  </a:lnTo>
                  <a:lnTo>
                    <a:pt x="160" y="24"/>
                  </a:lnTo>
                  <a:lnTo>
                    <a:pt x="205" y="31"/>
                  </a:lnTo>
                  <a:lnTo>
                    <a:pt x="230" y="0"/>
                  </a:lnTo>
                  <a:lnTo>
                    <a:pt x="266" y="28"/>
                  </a:lnTo>
                  <a:lnTo>
                    <a:pt x="250" y="37"/>
                  </a:lnTo>
                  <a:lnTo>
                    <a:pt x="232" y="64"/>
                  </a:lnTo>
                  <a:lnTo>
                    <a:pt x="205" y="73"/>
                  </a:lnTo>
                  <a:lnTo>
                    <a:pt x="198" y="79"/>
                  </a:lnTo>
                  <a:lnTo>
                    <a:pt x="220" y="94"/>
                  </a:lnTo>
                  <a:lnTo>
                    <a:pt x="270" y="73"/>
                  </a:lnTo>
                  <a:lnTo>
                    <a:pt x="350" y="105"/>
                  </a:lnTo>
                  <a:lnTo>
                    <a:pt x="360" y="174"/>
                  </a:lnTo>
                  <a:lnTo>
                    <a:pt x="326" y="174"/>
                  </a:lnTo>
                  <a:lnTo>
                    <a:pt x="324" y="194"/>
                  </a:lnTo>
                  <a:lnTo>
                    <a:pt x="340" y="224"/>
                  </a:lnTo>
                  <a:lnTo>
                    <a:pt x="326" y="241"/>
                  </a:lnTo>
                  <a:lnTo>
                    <a:pt x="343" y="266"/>
                  </a:lnTo>
                  <a:lnTo>
                    <a:pt x="316" y="300"/>
                  </a:lnTo>
                  <a:lnTo>
                    <a:pt x="306" y="284"/>
                  </a:lnTo>
                  <a:lnTo>
                    <a:pt x="266" y="384"/>
                  </a:lnTo>
                  <a:lnTo>
                    <a:pt x="261" y="399"/>
                  </a:lnTo>
                </a:path>
              </a:pathLst>
            </a:cu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5" name="Freeform 36"/>
            <p:cNvSpPr>
              <a:spLocks/>
            </p:cNvSpPr>
            <p:nvPr/>
          </p:nvSpPr>
          <p:spPr bwMode="auto">
            <a:xfrm>
              <a:off x="5803298" y="5132486"/>
              <a:ext cx="168275" cy="333375"/>
            </a:xfrm>
            <a:custGeom>
              <a:avLst/>
              <a:gdLst>
                <a:gd name="T0" fmla="*/ 0 w 152"/>
                <a:gd name="T1" fmla="*/ 151 h 313"/>
                <a:gd name="T2" fmla="*/ 0 w 152"/>
                <a:gd name="T3" fmla="*/ 200 h 313"/>
                <a:gd name="T4" fmla="*/ 10 w 152"/>
                <a:gd name="T5" fmla="*/ 252 h 313"/>
                <a:gd name="T6" fmla="*/ 40 w 152"/>
                <a:gd name="T7" fmla="*/ 271 h 313"/>
                <a:gd name="T8" fmla="*/ 59 w 152"/>
                <a:gd name="T9" fmla="*/ 312 h 313"/>
                <a:gd name="T10" fmla="*/ 70 w 152"/>
                <a:gd name="T11" fmla="*/ 252 h 313"/>
                <a:gd name="T12" fmla="*/ 99 w 152"/>
                <a:gd name="T13" fmla="*/ 217 h 313"/>
                <a:gd name="T14" fmla="*/ 151 w 152"/>
                <a:gd name="T15" fmla="*/ 65 h 313"/>
                <a:gd name="T16" fmla="*/ 151 w 152"/>
                <a:gd name="T17" fmla="*/ 16 h 313"/>
                <a:gd name="T18" fmla="*/ 124 w 152"/>
                <a:gd name="T19" fmla="*/ 0 h 313"/>
                <a:gd name="T20" fmla="*/ 75 w 152"/>
                <a:gd name="T21" fmla="*/ 21 h 313"/>
                <a:gd name="T22" fmla="*/ 0 w 152"/>
                <a:gd name="T23" fmla="*/ 151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2" h="313">
                  <a:moveTo>
                    <a:pt x="0" y="151"/>
                  </a:moveTo>
                  <a:lnTo>
                    <a:pt x="0" y="200"/>
                  </a:lnTo>
                  <a:lnTo>
                    <a:pt x="10" y="252"/>
                  </a:lnTo>
                  <a:lnTo>
                    <a:pt x="40" y="271"/>
                  </a:lnTo>
                  <a:lnTo>
                    <a:pt x="59" y="312"/>
                  </a:lnTo>
                  <a:lnTo>
                    <a:pt x="70" y="252"/>
                  </a:lnTo>
                  <a:lnTo>
                    <a:pt x="99" y="217"/>
                  </a:lnTo>
                  <a:lnTo>
                    <a:pt x="151" y="65"/>
                  </a:lnTo>
                  <a:lnTo>
                    <a:pt x="151" y="16"/>
                  </a:lnTo>
                  <a:lnTo>
                    <a:pt x="124" y="0"/>
                  </a:lnTo>
                  <a:lnTo>
                    <a:pt x="75" y="21"/>
                  </a:lnTo>
                  <a:lnTo>
                    <a:pt x="0" y="151"/>
                  </a:lnTo>
                </a:path>
              </a:pathLst>
            </a:custGeom>
            <a:grpFill/>
            <a:ln w="9525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6" name="Freeform 37"/>
            <p:cNvSpPr>
              <a:spLocks/>
            </p:cNvSpPr>
            <p:nvPr/>
          </p:nvSpPr>
          <p:spPr bwMode="auto">
            <a:xfrm>
              <a:off x="5046060" y="3648174"/>
              <a:ext cx="692150" cy="447675"/>
            </a:xfrm>
            <a:custGeom>
              <a:avLst/>
              <a:gdLst>
                <a:gd name="T0" fmla="*/ 139 w 629"/>
                <a:gd name="T1" fmla="*/ 403 h 418"/>
                <a:gd name="T2" fmla="*/ 144 w 629"/>
                <a:gd name="T3" fmla="*/ 380 h 418"/>
                <a:gd name="T4" fmla="*/ 166 w 629"/>
                <a:gd name="T5" fmla="*/ 373 h 418"/>
                <a:gd name="T6" fmla="*/ 206 w 629"/>
                <a:gd name="T7" fmla="*/ 403 h 418"/>
                <a:gd name="T8" fmla="*/ 219 w 629"/>
                <a:gd name="T9" fmla="*/ 403 h 418"/>
                <a:gd name="T10" fmla="*/ 258 w 629"/>
                <a:gd name="T11" fmla="*/ 401 h 418"/>
                <a:gd name="T12" fmla="*/ 279 w 629"/>
                <a:gd name="T13" fmla="*/ 384 h 418"/>
                <a:gd name="T14" fmla="*/ 310 w 629"/>
                <a:gd name="T15" fmla="*/ 408 h 418"/>
                <a:gd name="T16" fmla="*/ 323 w 629"/>
                <a:gd name="T17" fmla="*/ 386 h 418"/>
                <a:gd name="T18" fmla="*/ 325 w 629"/>
                <a:gd name="T19" fmla="*/ 376 h 418"/>
                <a:gd name="T20" fmla="*/ 350 w 629"/>
                <a:gd name="T21" fmla="*/ 360 h 418"/>
                <a:gd name="T22" fmla="*/ 359 w 629"/>
                <a:gd name="T23" fmla="*/ 327 h 418"/>
                <a:gd name="T24" fmla="*/ 382 w 629"/>
                <a:gd name="T25" fmla="*/ 322 h 418"/>
                <a:gd name="T26" fmla="*/ 454 w 629"/>
                <a:gd name="T27" fmla="*/ 208 h 418"/>
                <a:gd name="T28" fmla="*/ 440 w 629"/>
                <a:gd name="T29" fmla="*/ 190 h 418"/>
                <a:gd name="T30" fmla="*/ 454 w 629"/>
                <a:gd name="T31" fmla="*/ 178 h 418"/>
                <a:gd name="T32" fmla="*/ 470 w 629"/>
                <a:gd name="T33" fmla="*/ 183 h 418"/>
                <a:gd name="T34" fmla="*/ 491 w 629"/>
                <a:gd name="T35" fmla="*/ 172 h 418"/>
                <a:gd name="T36" fmla="*/ 503 w 629"/>
                <a:gd name="T37" fmla="*/ 144 h 418"/>
                <a:gd name="T38" fmla="*/ 560 w 629"/>
                <a:gd name="T39" fmla="*/ 94 h 418"/>
                <a:gd name="T40" fmla="*/ 604 w 629"/>
                <a:gd name="T41" fmla="*/ 78 h 418"/>
                <a:gd name="T42" fmla="*/ 628 w 629"/>
                <a:gd name="T43" fmla="*/ 59 h 418"/>
                <a:gd name="T44" fmla="*/ 621 w 629"/>
                <a:gd name="T45" fmla="*/ 18 h 418"/>
                <a:gd name="T46" fmla="*/ 592 w 629"/>
                <a:gd name="T47" fmla="*/ 15 h 418"/>
                <a:gd name="T48" fmla="*/ 522 w 629"/>
                <a:gd name="T49" fmla="*/ 22 h 418"/>
                <a:gd name="T50" fmla="*/ 476 w 629"/>
                <a:gd name="T51" fmla="*/ 0 h 418"/>
                <a:gd name="T52" fmla="*/ 449 w 629"/>
                <a:gd name="T53" fmla="*/ 4 h 418"/>
                <a:gd name="T54" fmla="*/ 378 w 629"/>
                <a:gd name="T55" fmla="*/ 94 h 418"/>
                <a:gd name="T56" fmla="*/ 359 w 629"/>
                <a:gd name="T57" fmla="*/ 104 h 418"/>
                <a:gd name="T58" fmla="*/ 312 w 629"/>
                <a:gd name="T59" fmla="*/ 86 h 418"/>
                <a:gd name="T60" fmla="*/ 310 w 629"/>
                <a:gd name="T61" fmla="*/ 63 h 418"/>
                <a:gd name="T62" fmla="*/ 300 w 629"/>
                <a:gd name="T63" fmla="*/ 25 h 418"/>
                <a:gd name="T64" fmla="*/ 274 w 629"/>
                <a:gd name="T65" fmla="*/ 9 h 418"/>
                <a:gd name="T66" fmla="*/ 235 w 629"/>
                <a:gd name="T67" fmla="*/ 20 h 418"/>
                <a:gd name="T68" fmla="*/ 209 w 629"/>
                <a:gd name="T69" fmla="*/ 2 h 418"/>
                <a:gd name="T70" fmla="*/ 171 w 629"/>
                <a:gd name="T71" fmla="*/ 49 h 418"/>
                <a:gd name="T72" fmla="*/ 131 w 629"/>
                <a:gd name="T73" fmla="*/ 59 h 418"/>
                <a:gd name="T74" fmla="*/ 75 w 629"/>
                <a:gd name="T75" fmla="*/ 107 h 418"/>
                <a:gd name="T76" fmla="*/ 16 w 629"/>
                <a:gd name="T77" fmla="*/ 216 h 418"/>
                <a:gd name="T78" fmla="*/ 32 w 629"/>
                <a:gd name="T79" fmla="*/ 244 h 418"/>
                <a:gd name="T80" fmla="*/ 28 w 629"/>
                <a:gd name="T81" fmla="*/ 256 h 418"/>
                <a:gd name="T82" fmla="*/ 28 w 629"/>
                <a:gd name="T83" fmla="*/ 269 h 418"/>
                <a:gd name="T84" fmla="*/ 36 w 629"/>
                <a:gd name="T85" fmla="*/ 280 h 418"/>
                <a:gd name="T86" fmla="*/ 55 w 629"/>
                <a:gd name="T87" fmla="*/ 269 h 418"/>
                <a:gd name="T88" fmla="*/ 88 w 629"/>
                <a:gd name="T89" fmla="*/ 261 h 418"/>
                <a:gd name="T90" fmla="*/ 0 w 629"/>
                <a:gd name="T91" fmla="*/ 355 h 418"/>
                <a:gd name="T92" fmla="*/ 0 w 629"/>
                <a:gd name="T93" fmla="*/ 380 h 418"/>
                <a:gd name="T94" fmla="*/ 18 w 629"/>
                <a:gd name="T95" fmla="*/ 384 h 418"/>
                <a:gd name="T96" fmla="*/ 59 w 629"/>
                <a:gd name="T97" fmla="*/ 417 h 418"/>
                <a:gd name="T98" fmla="*/ 121 w 629"/>
                <a:gd name="T99" fmla="*/ 408 h 418"/>
                <a:gd name="T100" fmla="*/ 139 w 629"/>
                <a:gd name="T101" fmla="*/ 403 h 4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29" h="418">
                  <a:moveTo>
                    <a:pt x="139" y="403"/>
                  </a:moveTo>
                  <a:lnTo>
                    <a:pt x="144" y="380"/>
                  </a:lnTo>
                  <a:lnTo>
                    <a:pt x="166" y="373"/>
                  </a:lnTo>
                  <a:lnTo>
                    <a:pt x="206" y="403"/>
                  </a:lnTo>
                  <a:lnTo>
                    <a:pt x="219" y="403"/>
                  </a:lnTo>
                  <a:lnTo>
                    <a:pt x="258" y="401"/>
                  </a:lnTo>
                  <a:lnTo>
                    <a:pt x="279" y="384"/>
                  </a:lnTo>
                  <a:lnTo>
                    <a:pt x="310" y="408"/>
                  </a:lnTo>
                  <a:lnTo>
                    <a:pt x="323" y="386"/>
                  </a:lnTo>
                  <a:lnTo>
                    <a:pt x="325" y="376"/>
                  </a:lnTo>
                  <a:lnTo>
                    <a:pt x="350" y="360"/>
                  </a:lnTo>
                  <a:lnTo>
                    <a:pt x="359" y="327"/>
                  </a:lnTo>
                  <a:lnTo>
                    <a:pt x="382" y="322"/>
                  </a:lnTo>
                  <a:lnTo>
                    <a:pt x="454" y="208"/>
                  </a:lnTo>
                  <a:lnTo>
                    <a:pt x="440" y="190"/>
                  </a:lnTo>
                  <a:lnTo>
                    <a:pt x="454" y="178"/>
                  </a:lnTo>
                  <a:lnTo>
                    <a:pt x="470" y="183"/>
                  </a:lnTo>
                  <a:lnTo>
                    <a:pt x="491" y="172"/>
                  </a:lnTo>
                  <a:lnTo>
                    <a:pt x="503" y="144"/>
                  </a:lnTo>
                  <a:lnTo>
                    <a:pt x="560" y="94"/>
                  </a:lnTo>
                  <a:lnTo>
                    <a:pt x="604" y="78"/>
                  </a:lnTo>
                  <a:lnTo>
                    <a:pt x="628" y="59"/>
                  </a:lnTo>
                  <a:lnTo>
                    <a:pt x="621" y="18"/>
                  </a:lnTo>
                  <a:lnTo>
                    <a:pt x="592" y="15"/>
                  </a:lnTo>
                  <a:lnTo>
                    <a:pt x="522" y="22"/>
                  </a:lnTo>
                  <a:lnTo>
                    <a:pt x="476" y="0"/>
                  </a:lnTo>
                  <a:lnTo>
                    <a:pt x="449" y="4"/>
                  </a:lnTo>
                  <a:lnTo>
                    <a:pt x="378" y="94"/>
                  </a:lnTo>
                  <a:lnTo>
                    <a:pt x="359" y="104"/>
                  </a:lnTo>
                  <a:lnTo>
                    <a:pt x="312" y="86"/>
                  </a:lnTo>
                  <a:lnTo>
                    <a:pt x="310" y="63"/>
                  </a:lnTo>
                  <a:lnTo>
                    <a:pt x="300" y="25"/>
                  </a:lnTo>
                  <a:lnTo>
                    <a:pt x="274" y="9"/>
                  </a:lnTo>
                  <a:lnTo>
                    <a:pt x="235" y="20"/>
                  </a:lnTo>
                  <a:lnTo>
                    <a:pt x="209" y="2"/>
                  </a:lnTo>
                  <a:lnTo>
                    <a:pt x="171" y="49"/>
                  </a:lnTo>
                  <a:lnTo>
                    <a:pt x="131" y="59"/>
                  </a:lnTo>
                  <a:lnTo>
                    <a:pt x="75" y="107"/>
                  </a:lnTo>
                  <a:lnTo>
                    <a:pt x="16" y="216"/>
                  </a:lnTo>
                  <a:lnTo>
                    <a:pt x="32" y="244"/>
                  </a:lnTo>
                  <a:lnTo>
                    <a:pt x="28" y="256"/>
                  </a:lnTo>
                  <a:lnTo>
                    <a:pt x="28" y="269"/>
                  </a:lnTo>
                  <a:lnTo>
                    <a:pt x="36" y="280"/>
                  </a:lnTo>
                  <a:lnTo>
                    <a:pt x="55" y="269"/>
                  </a:lnTo>
                  <a:lnTo>
                    <a:pt x="88" y="261"/>
                  </a:lnTo>
                  <a:lnTo>
                    <a:pt x="0" y="355"/>
                  </a:lnTo>
                  <a:lnTo>
                    <a:pt x="0" y="380"/>
                  </a:lnTo>
                  <a:lnTo>
                    <a:pt x="18" y="384"/>
                  </a:lnTo>
                  <a:lnTo>
                    <a:pt x="59" y="417"/>
                  </a:lnTo>
                  <a:lnTo>
                    <a:pt x="121" y="408"/>
                  </a:lnTo>
                  <a:lnTo>
                    <a:pt x="139" y="403"/>
                  </a:lnTo>
                </a:path>
              </a:pathLst>
            </a:custGeom>
            <a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200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a:blipFill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7" name="Freeform 38"/>
            <p:cNvSpPr>
              <a:spLocks noChangeAspect="1"/>
            </p:cNvSpPr>
            <p:nvPr/>
          </p:nvSpPr>
          <p:spPr bwMode="auto">
            <a:xfrm>
              <a:off x="4077685" y="4422874"/>
              <a:ext cx="544513" cy="488950"/>
            </a:xfrm>
            <a:custGeom>
              <a:avLst/>
              <a:gdLst>
                <a:gd name="T0" fmla="*/ 87 w 353"/>
                <a:gd name="T1" fmla="*/ 307 h 330"/>
                <a:gd name="T2" fmla="*/ 117 w 353"/>
                <a:gd name="T3" fmla="*/ 285 h 330"/>
                <a:gd name="T4" fmla="*/ 156 w 353"/>
                <a:gd name="T5" fmla="*/ 253 h 330"/>
                <a:gd name="T6" fmla="*/ 215 w 353"/>
                <a:gd name="T7" fmla="*/ 261 h 330"/>
                <a:gd name="T8" fmla="*/ 219 w 353"/>
                <a:gd name="T9" fmla="*/ 285 h 330"/>
                <a:gd name="T10" fmla="*/ 296 w 353"/>
                <a:gd name="T11" fmla="*/ 316 h 330"/>
                <a:gd name="T12" fmla="*/ 255 w 353"/>
                <a:gd name="T13" fmla="*/ 208 h 330"/>
                <a:gd name="T14" fmla="*/ 236 w 353"/>
                <a:gd name="T15" fmla="*/ 169 h 330"/>
                <a:gd name="T16" fmla="*/ 239 w 353"/>
                <a:gd name="T17" fmla="*/ 136 h 330"/>
                <a:gd name="T18" fmla="*/ 294 w 353"/>
                <a:gd name="T19" fmla="*/ 129 h 330"/>
                <a:gd name="T20" fmla="*/ 336 w 353"/>
                <a:gd name="T21" fmla="*/ 102 h 330"/>
                <a:gd name="T22" fmla="*/ 353 w 353"/>
                <a:gd name="T23" fmla="*/ 91 h 330"/>
                <a:gd name="T24" fmla="*/ 344 w 353"/>
                <a:gd name="T25" fmla="*/ 52 h 330"/>
                <a:gd name="T26" fmla="*/ 302 w 353"/>
                <a:gd name="T27" fmla="*/ 24 h 330"/>
                <a:gd name="T28" fmla="*/ 260 w 353"/>
                <a:gd name="T29" fmla="*/ 15 h 330"/>
                <a:gd name="T30" fmla="*/ 215 w 353"/>
                <a:gd name="T31" fmla="*/ 0 h 330"/>
                <a:gd name="T32" fmla="*/ 221 w 353"/>
                <a:gd name="T33" fmla="*/ 31 h 330"/>
                <a:gd name="T34" fmla="*/ 222 w 353"/>
                <a:gd name="T35" fmla="*/ 48 h 330"/>
                <a:gd name="T36" fmla="*/ 204 w 353"/>
                <a:gd name="T37" fmla="*/ 66 h 330"/>
                <a:gd name="T38" fmla="*/ 195 w 353"/>
                <a:gd name="T39" fmla="*/ 94 h 330"/>
                <a:gd name="T40" fmla="*/ 183 w 353"/>
                <a:gd name="T41" fmla="*/ 115 h 330"/>
                <a:gd name="T42" fmla="*/ 153 w 353"/>
                <a:gd name="T43" fmla="*/ 117 h 330"/>
                <a:gd name="T44" fmla="*/ 150 w 353"/>
                <a:gd name="T45" fmla="*/ 138 h 330"/>
                <a:gd name="T46" fmla="*/ 132 w 353"/>
                <a:gd name="T47" fmla="*/ 172 h 330"/>
                <a:gd name="T48" fmla="*/ 107 w 353"/>
                <a:gd name="T49" fmla="*/ 178 h 330"/>
                <a:gd name="T50" fmla="*/ 101 w 353"/>
                <a:gd name="T51" fmla="*/ 153 h 330"/>
                <a:gd name="T52" fmla="*/ 69 w 353"/>
                <a:gd name="T53" fmla="*/ 168 h 330"/>
                <a:gd name="T54" fmla="*/ 44 w 353"/>
                <a:gd name="T55" fmla="*/ 147 h 330"/>
                <a:gd name="T56" fmla="*/ 26 w 353"/>
                <a:gd name="T57" fmla="*/ 163 h 330"/>
                <a:gd name="T58" fmla="*/ 24 w 353"/>
                <a:gd name="T59" fmla="*/ 193 h 330"/>
                <a:gd name="T60" fmla="*/ 6 w 353"/>
                <a:gd name="T61" fmla="*/ 208 h 330"/>
                <a:gd name="T62" fmla="*/ 11 w 353"/>
                <a:gd name="T63" fmla="*/ 229 h 330"/>
                <a:gd name="T64" fmla="*/ 30 w 353"/>
                <a:gd name="T65" fmla="*/ 243 h 330"/>
                <a:gd name="T66" fmla="*/ 39 w 353"/>
                <a:gd name="T67" fmla="*/ 268 h 330"/>
                <a:gd name="T68" fmla="*/ 63 w 353"/>
                <a:gd name="T69" fmla="*/ 273 h 330"/>
                <a:gd name="T70" fmla="*/ 77 w 353"/>
                <a:gd name="T71" fmla="*/ 298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53" h="330">
                  <a:moveTo>
                    <a:pt x="72" y="310"/>
                  </a:moveTo>
                  <a:lnTo>
                    <a:pt x="87" y="307"/>
                  </a:lnTo>
                  <a:lnTo>
                    <a:pt x="95" y="318"/>
                  </a:lnTo>
                  <a:lnTo>
                    <a:pt x="117" y="285"/>
                  </a:lnTo>
                  <a:lnTo>
                    <a:pt x="144" y="286"/>
                  </a:lnTo>
                  <a:lnTo>
                    <a:pt x="156" y="253"/>
                  </a:lnTo>
                  <a:lnTo>
                    <a:pt x="182" y="267"/>
                  </a:lnTo>
                  <a:lnTo>
                    <a:pt x="215" y="261"/>
                  </a:lnTo>
                  <a:lnTo>
                    <a:pt x="221" y="274"/>
                  </a:lnTo>
                  <a:lnTo>
                    <a:pt x="219" y="285"/>
                  </a:lnTo>
                  <a:lnTo>
                    <a:pt x="269" y="330"/>
                  </a:lnTo>
                  <a:lnTo>
                    <a:pt x="296" y="316"/>
                  </a:lnTo>
                  <a:lnTo>
                    <a:pt x="293" y="256"/>
                  </a:lnTo>
                  <a:lnTo>
                    <a:pt x="255" y="208"/>
                  </a:lnTo>
                  <a:lnTo>
                    <a:pt x="233" y="198"/>
                  </a:lnTo>
                  <a:lnTo>
                    <a:pt x="236" y="169"/>
                  </a:lnTo>
                  <a:lnTo>
                    <a:pt x="221" y="150"/>
                  </a:lnTo>
                  <a:lnTo>
                    <a:pt x="239" y="136"/>
                  </a:lnTo>
                  <a:lnTo>
                    <a:pt x="272" y="133"/>
                  </a:lnTo>
                  <a:lnTo>
                    <a:pt x="294" y="129"/>
                  </a:lnTo>
                  <a:lnTo>
                    <a:pt x="320" y="109"/>
                  </a:lnTo>
                  <a:lnTo>
                    <a:pt x="336" y="102"/>
                  </a:lnTo>
                  <a:lnTo>
                    <a:pt x="345" y="109"/>
                  </a:lnTo>
                  <a:lnTo>
                    <a:pt x="353" y="91"/>
                  </a:lnTo>
                  <a:lnTo>
                    <a:pt x="344" y="63"/>
                  </a:lnTo>
                  <a:lnTo>
                    <a:pt x="344" y="52"/>
                  </a:lnTo>
                  <a:lnTo>
                    <a:pt x="321" y="27"/>
                  </a:lnTo>
                  <a:lnTo>
                    <a:pt x="302" y="24"/>
                  </a:lnTo>
                  <a:lnTo>
                    <a:pt x="275" y="30"/>
                  </a:lnTo>
                  <a:lnTo>
                    <a:pt x="260" y="15"/>
                  </a:lnTo>
                  <a:lnTo>
                    <a:pt x="231" y="3"/>
                  </a:lnTo>
                  <a:lnTo>
                    <a:pt x="215" y="0"/>
                  </a:lnTo>
                  <a:lnTo>
                    <a:pt x="215" y="10"/>
                  </a:lnTo>
                  <a:lnTo>
                    <a:pt x="221" y="31"/>
                  </a:lnTo>
                  <a:lnTo>
                    <a:pt x="231" y="33"/>
                  </a:lnTo>
                  <a:lnTo>
                    <a:pt x="222" y="48"/>
                  </a:lnTo>
                  <a:lnTo>
                    <a:pt x="206" y="54"/>
                  </a:lnTo>
                  <a:lnTo>
                    <a:pt x="204" y="66"/>
                  </a:lnTo>
                  <a:lnTo>
                    <a:pt x="195" y="82"/>
                  </a:lnTo>
                  <a:lnTo>
                    <a:pt x="195" y="94"/>
                  </a:lnTo>
                  <a:lnTo>
                    <a:pt x="191" y="106"/>
                  </a:lnTo>
                  <a:lnTo>
                    <a:pt x="183" y="115"/>
                  </a:lnTo>
                  <a:lnTo>
                    <a:pt x="173" y="106"/>
                  </a:lnTo>
                  <a:lnTo>
                    <a:pt x="153" y="117"/>
                  </a:lnTo>
                  <a:lnTo>
                    <a:pt x="156" y="129"/>
                  </a:lnTo>
                  <a:lnTo>
                    <a:pt x="150" y="138"/>
                  </a:lnTo>
                  <a:lnTo>
                    <a:pt x="140" y="165"/>
                  </a:lnTo>
                  <a:lnTo>
                    <a:pt x="132" y="172"/>
                  </a:lnTo>
                  <a:lnTo>
                    <a:pt x="120" y="174"/>
                  </a:lnTo>
                  <a:lnTo>
                    <a:pt x="107" y="178"/>
                  </a:lnTo>
                  <a:lnTo>
                    <a:pt x="107" y="162"/>
                  </a:lnTo>
                  <a:lnTo>
                    <a:pt x="101" y="153"/>
                  </a:lnTo>
                  <a:lnTo>
                    <a:pt x="80" y="154"/>
                  </a:lnTo>
                  <a:lnTo>
                    <a:pt x="69" y="168"/>
                  </a:lnTo>
                  <a:lnTo>
                    <a:pt x="63" y="159"/>
                  </a:lnTo>
                  <a:lnTo>
                    <a:pt x="44" y="147"/>
                  </a:lnTo>
                  <a:lnTo>
                    <a:pt x="30" y="153"/>
                  </a:lnTo>
                  <a:lnTo>
                    <a:pt x="26" y="163"/>
                  </a:lnTo>
                  <a:lnTo>
                    <a:pt x="30" y="183"/>
                  </a:lnTo>
                  <a:lnTo>
                    <a:pt x="24" y="193"/>
                  </a:lnTo>
                  <a:lnTo>
                    <a:pt x="17" y="204"/>
                  </a:lnTo>
                  <a:lnTo>
                    <a:pt x="6" y="208"/>
                  </a:lnTo>
                  <a:lnTo>
                    <a:pt x="0" y="222"/>
                  </a:lnTo>
                  <a:lnTo>
                    <a:pt x="11" y="229"/>
                  </a:lnTo>
                  <a:lnTo>
                    <a:pt x="17" y="243"/>
                  </a:lnTo>
                  <a:lnTo>
                    <a:pt x="30" y="243"/>
                  </a:lnTo>
                  <a:lnTo>
                    <a:pt x="29" y="253"/>
                  </a:lnTo>
                  <a:lnTo>
                    <a:pt x="39" y="268"/>
                  </a:lnTo>
                  <a:lnTo>
                    <a:pt x="53" y="268"/>
                  </a:lnTo>
                  <a:lnTo>
                    <a:pt x="63" y="273"/>
                  </a:lnTo>
                  <a:lnTo>
                    <a:pt x="72" y="288"/>
                  </a:lnTo>
                  <a:lnTo>
                    <a:pt x="77" y="298"/>
                  </a:lnTo>
                  <a:lnTo>
                    <a:pt x="72" y="310"/>
                  </a:lnTo>
                  <a:close/>
                </a:path>
              </a:pathLst>
            </a:custGeom>
            <a:grpFill/>
            <a:ln w="12700" cap="flat" cmpd="sng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9" name="不完整圆 48"/>
          <p:cNvSpPr/>
          <p:nvPr/>
        </p:nvSpPr>
        <p:spPr>
          <a:xfrm rot="16200000">
            <a:off x="10856970" y="4555403"/>
            <a:ext cx="488932" cy="488932"/>
          </a:xfrm>
          <a:prstGeom prst="pi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0" name="不完整圆 49"/>
          <p:cNvSpPr/>
          <p:nvPr/>
        </p:nvSpPr>
        <p:spPr>
          <a:xfrm>
            <a:off x="704773" y="4616469"/>
            <a:ext cx="488932" cy="488932"/>
          </a:xfrm>
          <a:prstGeom prst="pi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1" name="不完整圆 50"/>
          <p:cNvSpPr/>
          <p:nvPr/>
        </p:nvSpPr>
        <p:spPr>
          <a:xfrm rot="10800000">
            <a:off x="9415640" y="3964393"/>
            <a:ext cx="488932" cy="488932"/>
          </a:xfrm>
          <a:prstGeom prst="pi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2" name="不完整圆 51"/>
          <p:cNvSpPr/>
          <p:nvPr/>
        </p:nvSpPr>
        <p:spPr>
          <a:xfrm flipV="1">
            <a:off x="2461512" y="3964393"/>
            <a:ext cx="488932" cy="488932"/>
          </a:xfrm>
          <a:prstGeom prst="pi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-116260" y="5608707"/>
            <a:ext cx="2783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</a:t>
            </a:r>
          </a:p>
        </p:txBody>
      </p:sp>
      <p:sp>
        <p:nvSpPr>
          <p:cNvPr id="56" name="文本框 55"/>
          <p:cNvSpPr txBox="1"/>
          <p:nvPr/>
        </p:nvSpPr>
        <p:spPr>
          <a:xfrm>
            <a:off x="222154" y="5171562"/>
            <a:ext cx="2195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SICHUAN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2039835" y="5170557"/>
            <a:ext cx="2783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2378249" y="4238112"/>
            <a:ext cx="21952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GUANG</a:t>
            </a:r>
          </a:p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DONG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7564953" y="5170557"/>
            <a:ext cx="2783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</a:t>
            </a:r>
          </a:p>
        </p:txBody>
      </p:sp>
      <p:sp>
        <p:nvSpPr>
          <p:cNvPr id="60" name="文本框 59"/>
          <p:cNvSpPr txBox="1"/>
          <p:nvPr/>
        </p:nvSpPr>
        <p:spPr>
          <a:xfrm>
            <a:off x="7903367" y="4238112"/>
            <a:ext cx="219521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SHAN</a:t>
            </a:r>
          </a:p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DONG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9435426" y="5608707"/>
            <a:ext cx="27832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</a:t>
            </a:r>
          </a:p>
        </p:txBody>
      </p:sp>
      <p:sp>
        <p:nvSpPr>
          <p:cNvPr id="62" name="文本框 61"/>
          <p:cNvSpPr txBox="1"/>
          <p:nvPr/>
        </p:nvSpPr>
        <p:spPr>
          <a:xfrm>
            <a:off x="9773840" y="5171562"/>
            <a:ext cx="21952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ZHEJIANG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379040" y="1303407"/>
            <a:ext cx="384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</p:txBody>
      </p:sp>
      <p:sp>
        <p:nvSpPr>
          <p:cNvPr id="64" name="文本框 63"/>
          <p:cNvSpPr txBox="1"/>
          <p:nvPr/>
        </p:nvSpPr>
        <p:spPr>
          <a:xfrm>
            <a:off x="588469" y="657076"/>
            <a:ext cx="36215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4403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等腰三角形 5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3672591" y="650313"/>
            <a:ext cx="4846818" cy="4178290"/>
            <a:chOff x="149902" y="2163310"/>
            <a:chExt cx="4846818" cy="4178290"/>
          </a:xfrm>
        </p:grpSpPr>
        <p:sp>
          <p:nvSpPr>
            <p:cNvPr id="10" name="等腰三角形 9"/>
            <p:cNvSpPr/>
            <p:nvPr/>
          </p:nvSpPr>
          <p:spPr>
            <a:xfrm>
              <a:off x="149902" y="2163310"/>
              <a:ext cx="4846818" cy="4178290"/>
            </a:xfrm>
            <a:prstGeom prst="triangle">
              <a:avLst/>
            </a:prstGeom>
            <a:blipFill>
              <a:blip r:embed="rId2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>
              <a:off x="419725" y="2459712"/>
              <a:ext cx="4307172" cy="3713078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269" t="25197" r="4488" b="11915"/>
          <a:stretch>
            <a:fillRect/>
          </a:stretch>
        </p:blipFill>
        <p:spPr>
          <a:xfrm>
            <a:off x="5306988" y="2486110"/>
            <a:ext cx="1578024" cy="1603698"/>
          </a:xfrm>
          <a:custGeom>
            <a:avLst/>
            <a:gdLst/>
            <a:ahLst/>
            <a:cxnLst/>
            <a:rect l="l" t="t" r="r" b="b"/>
            <a:pathLst>
              <a:path w="1578024" h="1603698">
                <a:moveTo>
                  <a:pt x="1130461" y="550255"/>
                </a:moveTo>
                <a:lnTo>
                  <a:pt x="1130461" y="706860"/>
                </a:lnTo>
                <a:lnTo>
                  <a:pt x="1351247" y="706860"/>
                </a:lnTo>
                <a:lnTo>
                  <a:pt x="1351247" y="550255"/>
                </a:lnTo>
                <a:close/>
                <a:moveTo>
                  <a:pt x="1130461" y="302084"/>
                </a:moveTo>
                <a:lnTo>
                  <a:pt x="1130461" y="462967"/>
                </a:lnTo>
                <a:lnTo>
                  <a:pt x="1351247" y="462967"/>
                </a:lnTo>
                <a:lnTo>
                  <a:pt x="1351247" y="302084"/>
                </a:lnTo>
                <a:close/>
                <a:moveTo>
                  <a:pt x="158316" y="106971"/>
                </a:moveTo>
                <a:cubicBezTo>
                  <a:pt x="195399" y="114387"/>
                  <a:pt x="243321" y="118095"/>
                  <a:pt x="302084" y="118095"/>
                </a:cubicBezTo>
                <a:lnTo>
                  <a:pt x="545120" y="118095"/>
                </a:lnTo>
                <a:cubicBezTo>
                  <a:pt x="610728" y="118095"/>
                  <a:pt x="658651" y="114387"/>
                  <a:pt x="688888" y="106971"/>
                </a:cubicBezTo>
                <a:lnTo>
                  <a:pt x="688888" y="212229"/>
                </a:lnTo>
                <a:cubicBezTo>
                  <a:pt x="644388" y="205383"/>
                  <a:pt x="596466" y="201960"/>
                  <a:pt x="545120" y="201960"/>
                </a:cubicBezTo>
                <a:lnTo>
                  <a:pt x="266997" y="201960"/>
                </a:lnTo>
                <a:lnTo>
                  <a:pt x="266997" y="367978"/>
                </a:lnTo>
                <a:lnTo>
                  <a:pt x="482649" y="367978"/>
                </a:lnTo>
                <a:cubicBezTo>
                  <a:pt x="540841" y="367978"/>
                  <a:pt x="587908" y="364555"/>
                  <a:pt x="623850" y="357709"/>
                </a:cubicBezTo>
                <a:lnTo>
                  <a:pt x="623850" y="462967"/>
                </a:lnTo>
                <a:cubicBezTo>
                  <a:pt x="585626" y="456121"/>
                  <a:pt x="538559" y="452698"/>
                  <a:pt x="482649" y="452698"/>
                </a:cubicBezTo>
                <a:lnTo>
                  <a:pt x="266997" y="452698"/>
                </a:lnTo>
                <a:lnTo>
                  <a:pt x="266997" y="613581"/>
                </a:lnTo>
                <a:lnTo>
                  <a:pt x="482649" y="613581"/>
                </a:lnTo>
                <a:cubicBezTo>
                  <a:pt x="544264" y="613581"/>
                  <a:pt x="591331" y="610158"/>
                  <a:pt x="623850" y="603312"/>
                </a:cubicBezTo>
                <a:lnTo>
                  <a:pt x="623850" y="708571"/>
                </a:lnTo>
                <a:cubicBezTo>
                  <a:pt x="587908" y="701154"/>
                  <a:pt x="540841" y="697446"/>
                  <a:pt x="482649" y="697446"/>
                </a:cubicBezTo>
                <a:lnTo>
                  <a:pt x="266997" y="697446"/>
                </a:lnTo>
                <a:lnTo>
                  <a:pt x="266997" y="876300"/>
                </a:lnTo>
                <a:lnTo>
                  <a:pt x="568225" y="876300"/>
                </a:lnTo>
                <a:cubicBezTo>
                  <a:pt x="627558" y="876300"/>
                  <a:pt x="674910" y="872877"/>
                  <a:pt x="710282" y="866031"/>
                </a:cubicBezTo>
                <a:lnTo>
                  <a:pt x="710282" y="971290"/>
                </a:lnTo>
                <a:cubicBezTo>
                  <a:pt x="672628" y="964444"/>
                  <a:pt x="625276" y="961021"/>
                  <a:pt x="568225" y="961021"/>
                </a:cubicBezTo>
                <a:lnTo>
                  <a:pt x="354285" y="961021"/>
                </a:lnTo>
                <a:cubicBezTo>
                  <a:pt x="305221" y="1100795"/>
                  <a:pt x="256158" y="1228589"/>
                  <a:pt x="207094" y="1344402"/>
                </a:cubicBezTo>
                <a:cubicBezTo>
                  <a:pt x="325189" y="1317588"/>
                  <a:pt x="433300" y="1285354"/>
                  <a:pt x="531428" y="1247701"/>
                </a:cubicBezTo>
                <a:cubicBezTo>
                  <a:pt x="501191" y="1189509"/>
                  <a:pt x="471810" y="1143013"/>
                  <a:pt x="443284" y="1108212"/>
                </a:cubicBezTo>
                <a:lnTo>
                  <a:pt x="545120" y="1055155"/>
                </a:lnTo>
                <a:cubicBezTo>
                  <a:pt x="558242" y="1078545"/>
                  <a:pt x="578209" y="1113632"/>
                  <a:pt x="605023" y="1160413"/>
                </a:cubicBezTo>
                <a:cubicBezTo>
                  <a:pt x="659792" y="1257399"/>
                  <a:pt x="709997" y="1347254"/>
                  <a:pt x="755637" y="1429978"/>
                </a:cubicBezTo>
                <a:lnTo>
                  <a:pt x="648667" y="1486458"/>
                </a:lnTo>
                <a:cubicBezTo>
                  <a:pt x="626417" y="1433972"/>
                  <a:pt x="600174" y="1381485"/>
                  <a:pt x="569937" y="1328998"/>
                </a:cubicBezTo>
                <a:cubicBezTo>
                  <a:pt x="530001" y="1342691"/>
                  <a:pt x="473806" y="1361802"/>
                  <a:pt x="401352" y="1386334"/>
                </a:cubicBezTo>
                <a:cubicBezTo>
                  <a:pt x="358564" y="1401738"/>
                  <a:pt x="327186" y="1412863"/>
                  <a:pt x="307218" y="1419709"/>
                </a:cubicBezTo>
                <a:cubicBezTo>
                  <a:pt x="222783" y="1444241"/>
                  <a:pt x="158886" y="1468773"/>
                  <a:pt x="115528" y="1493305"/>
                </a:cubicBezTo>
                <a:cubicBezTo>
                  <a:pt x="99553" y="1451087"/>
                  <a:pt x="75877" y="1414289"/>
                  <a:pt x="44499" y="1382911"/>
                </a:cubicBezTo>
                <a:cubicBezTo>
                  <a:pt x="73595" y="1368078"/>
                  <a:pt x="95560" y="1346399"/>
                  <a:pt x="110393" y="1317873"/>
                </a:cubicBezTo>
                <a:cubicBezTo>
                  <a:pt x="158316" y="1220887"/>
                  <a:pt x="202815" y="1101936"/>
                  <a:pt x="243892" y="961021"/>
                </a:cubicBezTo>
                <a:lnTo>
                  <a:pt x="142056" y="961021"/>
                </a:lnTo>
                <a:cubicBezTo>
                  <a:pt x="83864" y="961021"/>
                  <a:pt x="36512" y="964444"/>
                  <a:pt x="0" y="971290"/>
                </a:cubicBezTo>
                <a:lnTo>
                  <a:pt x="0" y="866031"/>
                </a:lnTo>
                <a:cubicBezTo>
                  <a:pt x="36512" y="872877"/>
                  <a:pt x="83864" y="876300"/>
                  <a:pt x="142056" y="876300"/>
                </a:cubicBezTo>
                <a:lnTo>
                  <a:pt x="168585" y="876300"/>
                </a:lnTo>
                <a:lnTo>
                  <a:pt x="168585" y="261008"/>
                </a:lnTo>
                <a:cubicBezTo>
                  <a:pt x="168585" y="198252"/>
                  <a:pt x="165162" y="146906"/>
                  <a:pt x="158316" y="106971"/>
                </a:cubicBezTo>
                <a:close/>
                <a:moveTo>
                  <a:pt x="1021779" y="0"/>
                </a:moveTo>
                <a:lnTo>
                  <a:pt x="1158701" y="23106"/>
                </a:lnTo>
                <a:cubicBezTo>
                  <a:pt x="1171823" y="25388"/>
                  <a:pt x="1178954" y="28811"/>
                  <a:pt x="1180095" y="33375"/>
                </a:cubicBezTo>
                <a:cubicBezTo>
                  <a:pt x="1181236" y="37939"/>
                  <a:pt x="1176387" y="45070"/>
                  <a:pt x="1165547" y="54769"/>
                </a:cubicBezTo>
                <a:cubicBezTo>
                  <a:pt x="1138733" y="70743"/>
                  <a:pt x="1127038" y="101551"/>
                  <a:pt x="1130461" y="147191"/>
                </a:cubicBezTo>
                <a:lnTo>
                  <a:pt x="1130461" y="213941"/>
                </a:lnTo>
                <a:lnTo>
                  <a:pt x="1323863" y="213941"/>
                </a:lnTo>
                <a:cubicBezTo>
                  <a:pt x="1382055" y="213941"/>
                  <a:pt x="1427410" y="210518"/>
                  <a:pt x="1459929" y="203672"/>
                </a:cubicBezTo>
                <a:cubicBezTo>
                  <a:pt x="1453083" y="237332"/>
                  <a:pt x="1449660" y="282402"/>
                  <a:pt x="1449660" y="338882"/>
                </a:cubicBezTo>
                <a:lnTo>
                  <a:pt x="1449660" y="462967"/>
                </a:lnTo>
                <a:lnTo>
                  <a:pt x="1463352" y="462967"/>
                </a:lnTo>
                <a:cubicBezTo>
                  <a:pt x="1514698" y="462967"/>
                  <a:pt x="1552922" y="459544"/>
                  <a:pt x="1578024" y="452698"/>
                </a:cubicBezTo>
                <a:lnTo>
                  <a:pt x="1578024" y="561380"/>
                </a:lnTo>
                <a:cubicBezTo>
                  <a:pt x="1546076" y="553963"/>
                  <a:pt x="1507852" y="550255"/>
                  <a:pt x="1463352" y="550255"/>
                </a:cubicBezTo>
                <a:lnTo>
                  <a:pt x="1449660" y="550255"/>
                </a:lnTo>
                <a:lnTo>
                  <a:pt x="1449660" y="664071"/>
                </a:lnTo>
                <a:cubicBezTo>
                  <a:pt x="1449660" y="725116"/>
                  <a:pt x="1453083" y="771897"/>
                  <a:pt x="1459929" y="804416"/>
                </a:cubicBezTo>
                <a:cubicBezTo>
                  <a:pt x="1421705" y="797570"/>
                  <a:pt x="1376350" y="794147"/>
                  <a:pt x="1323863" y="794147"/>
                </a:cubicBezTo>
                <a:lnTo>
                  <a:pt x="1130461" y="794147"/>
                </a:lnTo>
                <a:lnTo>
                  <a:pt x="1130461" y="951607"/>
                </a:lnTo>
                <a:lnTo>
                  <a:pt x="1330709" y="951607"/>
                </a:lnTo>
                <a:cubicBezTo>
                  <a:pt x="1392324" y="951607"/>
                  <a:pt x="1439676" y="948184"/>
                  <a:pt x="1472766" y="941338"/>
                </a:cubicBezTo>
                <a:lnTo>
                  <a:pt x="1472766" y="1050020"/>
                </a:lnTo>
                <a:cubicBezTo>
                  <a:pt x="1436253" y="1043174"/>
                  <a:pt x="1388901" y="1039751"/>
                  <a:pt x="1330709" y="1039751"/>
                </a:cubicBezTo>
                <a:lnTo>
                  <a:pt x="1130461" y="1039751"/>
                </a:lnTo>
                <a:lnTo>
                  <a:pt x="1130461" y="1207480"/>
                </a:lnTo>
                <a:lnTo>
                  <a:pt x="1386334" y="1207480"/>
                </a:lnTo>
                <a:cubicBezTo>
                  <a:pt x="1448519" y="1207480"/>
                  <a:pt x="1496442" y="1204057"/>
                  <a:pt x="1530102" y="1197211"/>
                </a:cubicBezTo>
                <a:lnTo>
                  <a:pt x="1530102" y="1305893"/>
                </a:lnTo>
                <a:cubicBezTo>
                  <a:pt x="1490736" y="1299047"/>
                  <a:pt x="1442814" y="1295624"/>
                  <a:pt x="1386334" y="1295624"/>
                </a:cubicBezTo>
                <a:lnTo>
                  <a:pt x="1130461" y="1295624"/>
                </a:lnTo>
                <a:lnTo>
                  <a:pt x="1130461" y="1446238"/>
                </a:lnTo>
                <a:cubicBezTo>
                  <a:pt x="1130461" y="1514128"/>
                  <a:pt x="1134169" y="1566615"/>
                  <a:pt x="1141586" y="1603698"/>
                </a:cubicBezTo>
                <a:lnTo>
                  <a:pt x="1021779" y="1603698"/>
                </a:lnTo>
                <a:cubicBezTo>
                  <a:pt x="1029196" y="1555775"/>
                  <a:pt x="1032904" y="1503288"/>
                  <a:pt x="1032904" y="1446238"/>
                </a:cubicBezTo>
                <a:lnTo>
                  <a:pt x="1032904" y="1295624"/>
                </a:lnTo>
                <a:lnTo>
                  <a:pt x="848915" y="1295624"/>
                </a:lnTo>
                <a:cubicBezTo>
                  <a:pt x="792435" y="1295624"/>
                  <a:pt x="745083" y="1299047"/>
                  <a:pt x="706859" y="1305893"/>
                </a:cubicBezTo>
                <a:lnTo>
                  <a:pt x="706859" y="1197211"/>
                </a:lnTo>
                <a:cubicBezTo>
                  <a:pt x="737096" y="1204057"/>
                  <a:pt x="784448" y="1207480"/>
                  <a:pt x="848915" y="1207480"/>
                </a:cubicBezTo>
                <a:lnTo>
                  <a:pt x="1032904" y="1207480"/>
                </a:lnTo>
                <a:lnTo>
                  <a:pt x="1032904" y="1039751"/>
                </a:lnTo>
                <a:lnTo>
                  <a:pt x="889136" y="1039751"/>
                </a:lnTo>
                <a:cubicBezTo>
                  <a:pt x="832656" y="1039751"/>
                  <a:pt x="785304" y="1043174"/>
                  <a:pt x="747080" y="1050020"/>
                </a:cubicBezTo>
                <a:lnTo>
                  <a:pt x="747080" y="941338"/>
                </a:lnTo>
                <a:cubicBezTo>
                  <a:pt x="776176" y="948184"/>
                  <a:pt x="823528" y="951607"/>
                  <a:pt x="889136" y="951607"/>
                </a:cubicBezTo>
                <a:lnTo>
                  <a:pt x="1032904" y="951607"/>
                </a:lnTo>
                <a:lnTo>
                  <a:pt x="1032904" y="794147"/>
                </a:lnTo>
                <a:lnTo>
                  <a:pt x="869454" y="794147"/>
                </a:lnTo>
                <a:cubicBezTo>
                  <a:pt x="811262" y="794147"/>
                  <a:pt x="763910" y="797570"/>
                  <a:pt x="727397" y="804416"/>
                </a:cubicBezTo>
                <a:lnTo>
                  <a:pt x="727397" y="695735"/>
                </a:lnTo>
                <a:cubicBezTo>
                  <a:pt x="756493" y="703151"/>
                  <a:pt x="803845" y="706860"/>
                  <a:pt x="869454" y="706860"/>
                </a:cubicBezTo>
                <a:lnTo>
                  <a:pt x="1032904" y="706860"/>
                </a:lnTo>
                <a:lnTo>
                  <a:pt x="1032904" y="550255"/>
                </a:lnTo>
                <a:lnTo>
                  <a:pt x="817252" y="550255"/>
                </a:lnTo>
                <a:cubicBezTo>
                  <a:pt x="767047" y="550255"/>
                  <a:pt x="719695" y="553963"/>
                  <a:pt x="675196" y="561380"/>
                </a:cubicBezTo>
                <a:lnTo>
                  <a:pt x="675196" y="452698"/>
                </a:lnTo>
                <a:cubicBezTo>
                  <a:pt x="702009" y="459544"/>
                  <a:pt x="749362" y="462967"/>
                  <a:pt x="817252" y="462967"/>
                </a:cubicBezTo>
                <a:lnTo>
                  <a:pt x="1032904" y="462967"/>
                </a:lnTo>
                <a:lnTo>
                  <a:pt x="1032904" y="302084"/>
                </a:lnTo>
                <a:lnTo>
                  <a:pt x="869454" y="302084"/>
                </a:lnTo>
                <a:cubicBezTo>
                  <a:pt x="804986" y="302084"/>
                  <a:pt x="757634" y="305507"/>
                  <a:pt x="727397" y="312353"/>
                </a:cubicBezTo>
                <a:lnTo>
                  <a:pt x="727397" y="203672"/>
                </a:lnTo>
                <a:cubicBezTo>
                  <a:pt x="756493" y="210518"/>
                  <a:pt x="803845" y="213941"/>
                  <a:pt x="869454" y="213941"/>
                </a:cubicBezTo>
                <a:lnTo>
                  <a:pt x="1032904" y="213941"/>
                </a:lnTo>
                <a:lnTo>
                  <a:pt x="1032904" y="163451"/>
                </a:lnTo>
                <a:cubicBezTo>
                  <a:pt x="1032904" y="96701"/>
                  <a:pt x="1029196" y="42218"/>
                  <a:pt x="1021779" y="0"/>
                </a:cubicBezTo>
                <a:close/>
              </a:path>
            </a:pathLst>
          </a:custGeom>
          <a:effectLst>
            <a:outerShdw blurRad="76200" sx="110000" sy="110000" algn="ctr" rotWithShape="0">
              <a:prstClr val="black">
                <a:alpha val="30000"/>
              </a:prstClr>
            </a:outerShdw>
          </a:effectLst>
        </p:spPr>
      </p:pic>
      <p:sp>
        <p:nvSpPr>
          <p:cNvPr id="13" name="文本框 12"/>
          <p:cNvSpPr txBox="1"/>
          <p:nvPr/>
        </p:nvSpPr>
        <p:spPr>
          <a:xfrm>
            <a:off x="3729494" y="5502191"/>
            <a:ext cx="5174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PART FOUR ADD YOUR TEXT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3774464" y="5463998"/>
            <a:ext cx="0" cy="59960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5335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KSO_Shape"/>
          <p:cNvSpPr/>
          <p:nvPr/>
        </p:nvSpPr>
        <p:spPr>
          <a:xfrm flipV="1">
            <a:off x="3638550" y="-998585"/>
            <a:ext cx="10317958" cy="8890642"/>
          </a:xfrm>
          <a:prstGeom prst="triangle">
            <a:avLst/>
          </a:prstGeom>
          <a:solidFill>
            <a:srgbClr val="E6E6E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>
            <a:off x="1297686" y="723900"/>
            <a:ext cx="2161032" cy="1862958"/>
          </a:xfrm>
          <a:prstGeom prst="triangle">
            <a:avLst/>
          </a:prstGeom>
          <a:noFill/>
          <a:ln>
            <a:solidFill>
              <a:schemeClr val="tx1">
                <a:lumMod val="85000"/>
                <a:lumOff val="1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>
            <a:off x="3458718" y="3103179"/>
            <a:ext cx="3048000" cy="2627586"/>
          </a:xfrm>
          <a:prstGeom prst="triangle">
            <a:avLst/>
          </a:prstGeom>
          <a:blipFill dpi="0" rotWithShape="1">
            <a:blip r:embed="rId2"/>
            <a:srcRect/>
            <a:tile tx="0" ty="0" sx="30000" sy="3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等腰三角形 1"/>
          <p:cNvSpPr/>
          <p:nvPr/>
        </p:nvSpPr>
        <p:spPr>
          <a:xfrm>
            <a:off x="389382" y="1466850"/>
            <a:ext cx="4593336" cy="3959772"/>
          </a:xfrm>
          <a:prstGeom prst="triangl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6873479" y="1889700"/>
            <a:ext cx="38483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873479" y="2921794"/>
            <a:ext cx="3848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 your text add your text</a:t>
            </a:r>
          </a:p>
        </p:txBody>
      </p:sp>
    </p:spTree>
    <p:extLst>
      <p:ext uri="{BB962C8B-B14F-4D97-AF65-F5344CB8AC3E}">
        <p14:creationId xmlns:p14="http://schemas.microsoft.com/office/powerpoint/2010/main" val="156066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KSO_Shape"/>
          <p:cNvSpPr/>
          <p:nvPr/>
        </p:nvSpPr>
        <p:spPr>
          <a:xfrm>
            <a:off x="3714750" y="0"/>
            <a:ext cx="4762500" cy="6858001"/>
          </a:xfrm>
          <a:prstGeom prst="rect">
            <a:avLst/>
          </a:prstGeom>
          <a:solidFill>
            <a:srgbClr val="E6E6E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 flipH="1" flipV="1">
            <a:off x="496951" y="1657680"/>
            <a:ext cx="2650998" cy="2285342"/>
          </a:xfrm>
          <a:prstGeom prst="triangle">
            <a:avLst/>
          </a:prstGeom>
          <a:blipFill>
            <a:blip r:embed="rId2"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flipH="1">
            <a:off x="4770501" y="1657678"/>
            <a:ext cx="2650998" cy="2285344"/>
          </a:xfrm>
          <a:prstGeom prst="triangl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 flipH="1" flipV="1">
            <a:off x="9044051" y="1657680"/>
            <a:ext cx="2650998" cy="2285342"/>
          </a:xfrm>
          <a:prstGeom prst="triangle">
            <a:avLst/>
          </a:prstGeom>
          <a:blipFill dpi="0" rotWithShape="1">
            <a:blip r:embed="rId4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61105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61105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915815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915815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846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8846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190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" name="PA_组合 220"/>
          <p:cNvGrpSpPr/>
          <p:nvPr>
            <p:custDataLst>
              <p:tags r:id="rId1"/>
            </p:custDataLst>
          </p:nvPr>
        </p:nvGrpSpPr>
        <p:grpSpPr>
          <a:xfrm>
            <a:off x="3606800" y="1308309"/>
            <a:ext cx="5155052" cy="3060282"/>
            <a:chOff x="5665348" y="960726"/>
            <a:chExt cx="5155052" cy="3060282"/>
          </a:xfrm>
        </p:grpSpPr>
        <p:cxnSp>
          <p:nvCxnSpPr>
            <p:cNvPr id="68" name="直接连接符 67"/>
            <p:cNvCxnSpPr/>
            <p:nvPr/>
          </p:nvCxnSpPr>
          <p:spPr>
            <a:xfrm>
              <a:off x="5665348" y="960726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5753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>
              <a:off x="5842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5930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>
              <a:off x="6019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6108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6197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6286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6375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6464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直接连接符 77"/>
            <p:cNvCxnSpPr/>
            <p:nvPr/>
          </p:nvCxnSpPr>
          <p:spPr>
            <a:xfrm>
              <a:off x="6553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>
              <a:off x="6642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>
              <a:off x="6731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6819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直接连接符 81"/>
            <p:cNvCxnSpPr/>
            <p:nvPr/>
          </p:nvCxnSpPr>
          <p:spPr>
            <a:xfrm>
              <a:off x="6908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直接连接符 82"/>
            <p:cNvCxnSpPr/>
            <p:nvPr/>
          </p:nvCxnSpPr>
          <p:spPr>
            <a:xfrm>
              <a:off x="6997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>
              <a:off x="7086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直接连接符 84"/>
            <p:cNvCxnSpPr/>
            <p:nvPr/>
          </p:nvCxnSpPr>
          <p:spPr>
            <a:xfrm>
              <a:off x="7175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>
              <a:off x="7264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7353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7442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7531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7620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7708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7797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>
              <a:off x="7886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>
              <a:off x="7975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>
              <a:off x="8064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直接连接符 95"/>
            <p:cNvCxnSpPr/>
            <p:nvPr/>
          </p:nvCxnSpPr>
          <p:spPr>
            <a:xfrm>
              <a:off x="8153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直接连接符 96"/>
            <p:cNvCxnSpPr/>
            <p:nvPr/>
          </p:nvCxnSpPr>
          <p:spPr>
            <a:xfrm>
              <a:off x="8242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直接连接符 97"/>
            <p:cNvCxnSpPr/>
            <p:nvPr/>
          </p:nvCxnSpPr>
          <p:spPr>
            <a:xfrm>
              <a:off x="8331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直接连接符 98"/>
            <p:cNvCxnSpPr/>
            <p:nvPr/>
          </p:nvCxnSpPr>
          <p:spPr>
            <a:xfrm>
              <a:off x="8420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>
              <a:off x="8509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>
              <a:off x="8597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>
              <a:off x="8686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直接连接符 102"/>
            <p:cNvCxnSpPr/>
            <p:nvPr/>
          </p:nvCxnSpPr>
          <p:spPr>
            <a:xfrm>
              <a:off x="8775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直接连接符 103"/>
            <p:cNvCxnSpPr/>
            <p:nvPr/>
          </p:nvCxnSpPr>
          <p:spPr>
            <a:xfrm>
              <a:off x="8864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直接连接符 104"/>
            <p:cNvCxnSpPr/>
            <p:nvPr/>
          </p:nvCxnSpPr>
          <p:spPr>
            <a:xfrm>
              <a:off x="8953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直接连接符 105"/>
            <p:cNvCxnSpPr/>
            <p:nvPr/>
          </p:nvCxnSpPr>
          <p:spPr>
            <a:xfrm>
              <a:off x="9042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直接连接符 106"/>
            <p:cNvCxnSpPr/>
            <p:nvPr/>
          </p:nvCxnSpPr>
          <p:spPr>
            <a:xfrm>
              <a:off x="9131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直接连接符 107"/>
            <p:cNvCxnSpPr/>
            <p:nvPr/>
          </p:nvCxnSpPr>
          <p:spPr>
            <a:xfrm>
              <a:off x="9220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直接连接符 108"/>
            <p:cNvCxnSpPr/>
            <p:nvPr/>
          </p:nvCxnSpPr>
          <p:spPr>
            <a:xfrm>
              <a:off x="9309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9398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9486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9575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>
              <a:off x="9664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>
              <a:off x="9753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9842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>
              <a:off x="9931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直接连接符 116"/>
            <p:cNvCxnSpPr/>
            <p:nvPr/>
          </p:nvCxnSpPr>
          <p:spPr>
            <a:xfrm>
              <a:off x="100203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>
              <a:off x="101092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101981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102870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>
              <a:off x="103759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>
              <a:off x="104648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>
              <a:off x="105537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106426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>
              <a:off x="107315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>
              <a:off x="10820400" y="965200"/>
              <a:ext cx="0" cy="3055808"/>
            </a:xfrm>
            <a:prstGeom prst="line">
              <a:avLst/>
            </a:prstGeom>
            <a:ln>
              <a:solidFill>
                <a:schemeClr val="bg1">
                  <a:lumMod val="9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7" name="PA_文本框 221"/>
          <p:cNvSpPr txBox="1"/>
          <p:nvPr>
            <p:custDataLst>
              <p:tags r:id="rId2"/>
            </p:custDataLst>
          </p:nvPr>
        </p:nvSpPr>
        <p:spPr>
          <a:xfrm>
            <a:off x="3283319" y="2084274"/>
            <a:ext cx="5800866" cy="1569660"/>
          </a:xfrm>
          <a:prstGeom prst="rect">
            <a:avLst/>
          </a:prstGeom>
          <a:noFill/>
          <a:effectLst>
            <a:outerShdw blurRad="50800" dist="165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rgbClr val="E6E6E6"/>
                </a:solidFill>
                <a:latin typeface="+mn-ea"/>
              </a:rPr>
              <a:t>THANKS</a:t>
            </a:r>
          </a:p>
        </p:txBody>
      </p:sp>
      <p:sp>
        <p:nvSpPr>
          <p:cNvPr id="128" name="PA_文本框 224"/>
          <p:cNvSpPr txBox="1"/>
          <p:nvPr>
            <p:custDataLst>
              <p:tags r:id="rId3"/>
            </p:custDataLst>
          </p:nvPr>
        </p:nvSpPr>
        <p:spPr>
          <a:xfrm>
            <a:off x="4149807" y="5103184"/>
            <a:ext cx="4188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一条狗腿子作品</a:t>
            </a:r>
            <a:endParaRPr lang="en-US" altLang="zh-CN" sz="20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cxnSp>
        <p:nvCxnSpPr>
          <p:cNvPr id="131" name="直接连接符 130"/>
          <p:cNvCxnSpPr>
            <a:cxnSpLocks/>
          </p:cNvCxnSpPr>
          <p:nvPr/>
        </p:nvCxnSpPr>
        <p:spPr>
          <a:xfrm>
            <a:off x="4413251" y="5287850"/>
            <a:ext cx="525901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直接连接符 132"/>
          <p:cNvCxnSpPr>
            <a:cxnSpLocks/>
          </p:cNvCxnSpPr>
          <p:nvPr/>
        </p:nvCxnSpPr>
        <p:spPr>
          <a:xfrm>
            <a:off x="7549003" y="5287850"/>
            <a:ext cx="525901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3616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48000" y="310583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一条狗腿子</a:t>
            </a:r>
          </a:p>
          <a:p>
            <a:r>
              <a:rPr lang="zh-CN" altLang="en-US" dirty="0">
                <a:hlinkClick r:id="rId2"/>
              </a:rPr>
              <a:t>http://</a:t>
            </a:r>
            <a:r>
              <a:rPr lang="zh-CN" altLang="en-US" dirty="0" smtClean="0">
                <a:hlinkClick r:id="rId2"/>
              </a:rPr>
              <a:t>www.yanj.cn/goods-113866.html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 </a:t>
            </a:r>
            <a:r>
              <a:rPr lang="en-US" altLang="zh-CN" dirty="0" smtClean="0">
                <a:hlinkClick r:id="rId3"/>
              </a:rPr>
              <a:t>www.51pptmoban.com</a:t>
            </a:r>
            <a:r>
              <a:rPr lang="en-US" altLang="zh-CN" dirty="0" smtClean="0"/>
              <a:t>   </a:t>
            </a:r>
            <a:r>
              <a:rPr lang="zh-CN" altLang="en-US" smtClean="0"/>
              <a:t>授权发布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9758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rot="16200000">
            <a:off x="-2644171" y="2644170"/>
            <a:ext cx="6858003" cy="1569660"/>
          </a:xfrm>
          <a:prstGeom prst="rect">
            <a:avLst/>
          </a:prstGeom>
          <a:noFill/>
          <a:effectLst>
            <a:outerShdw blurRad="63500" sx="200000" sy="2000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CONTENTS</a:t>
            </a:r>
            <a:endParaRPr lang="en-US" altLang="zh-CN" sz="11500" b="1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69661" y="2219325"/>
            <a:ext cx="1306889" cy="2419350"/>
          </a:xfrm>
          <a:prstGeom prst="rect">
            <a:avLst/>
          </a:prstGeom>
          <a:solidFill>
            <a:schemeClr val="bg1"/>
          </a:solidFill>
          <a:ln w="539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749550" y="4035425"/>
            <a:ext cx="254000" cy="406400"/>
            <a:chOff x="4667250" y="2362200"/>
            <a:chExt cx="254000" cy="406400"/>
          </a:xfrm>
        </p:grpSpPr>
        <p:cxnSp>
          <p:nvCxnSpPr>
            <p:cNvPr id="5" name="直接连接符 4"/>
            <p:cNvCxnSpPr>
              <a:cxnSpLocks/>
            </p:cNvCxnSpPr>
            <p:nvPr/>
          </p:nvCxnSpPr>
          <p:spPr>
            <a:xfrm>
              <a:off x="4667250" y="23622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>
              <a:cxnSpLocks/>
            </p:cNvCxnSpPr>
            <p:nvPr/>
          </p:nvCxnSpPr>
          <p:spPr>
            <a:xfrm>
              <a:off x="4673600" y="24638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>
              <a:cxnSpLocks/>
            </p:cNvCxnSpPr>
            <p:nvPr/>
          </p:nvCxnSpPr>
          <p:spPr>
            <a:xfrm>
              <a:off x="4673600" y="25654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4673600" y="26670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cxnSpLocks/>
            </p:cNvCxnSpPr>
            <p:nvPr/>
          </p:nvCxnSpPr>
          <p:spPr>
            <a:xfrm>
              <a:off x="4673600" y="27686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本框 14"/>
          <p:cNvSpPr txBox="1"/>
          <p:nvPr/>
        </p:nvSpPr>
        <p:spPr>
          <a:xfrm>
            <a:off x="1890335" y="2551837"/>
            <a:ext cx="7925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目录</a:t>
            </a:r>
            <a:endParaRPr lang="en-US" altLang="zh-CN" sz="5400" b="1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cxnSp>
        <p:nvCxnSpPr>
          <p:cNvPr id="27" name="直接连接符 26"/>
          <p:cNvCxnSpPr>
            <a:cxnSpLocks/>
          </p:cNvCxnSpPr>
          <p:nvPr/>
        </p:nvCxnSpPr>
        <p:spPr>
          <a:xfrm>
            <a:off x="2876550" y="3429000"/>
            <a:ext cx="9315450" cy="0"/>
          </a:xfrm>
          <a:prstGeom prst="line">
            <a:avLst/>
          </a:prstGeom>
          <a:ln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3759843" y="2551838"/>
            <a:ext cx="7710217" cy="1754326"/>
            <a:chOff x="3938285" y="2484101"/>
            <a:chExt cx="7710217" cy="1754326"/>
          </a:xfrm>
        </p:grpSpPr>
        <p:sp>
          <p:nvSpPr>
            <p:cNvPr id="31" name="椭圆 30"/>
            <p:cNvSpPr/>
            <p:nvPr/>
          </p:nvSpPr>
          <p:spPr>
            <a:xfrm>
              <a:off x="3938285" y="2904063"/>
              <a:ext cx="914400" cy="9144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5866796" y="2671535"/>
              <a:ext cx="1379456" cy="137945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8260363" y="2970738"/>
              <a:ext cx="781050" cy="78105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9894174" y="2484101"/>
              <a:ext cx="1754328" cy="1754326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/>
          <p:cNvSpPr txBox="1"/>
          <p:nvPr/>
        </p:nvSpPr>
        <p:spPr>
          <a:xfrm>
            <a:off x="3755504" y="3013500"/>
            <a:ext cx="944926" cy="83099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</a:rPr>
              <a:t>壹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5905619" y="2875001"/>
            <a:ext cx="944926" cy="110799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</a:rPr>
              <a:t>贰</a:t>
            </a:r>
          </a:p>
        </p:txBody>
      </p:sp>
      <p:sp>
        <p:nvSpPr>
          <p:cNvPr id="44" name="文本框 43"/>
          <p:cNvSpPr txBox="1"/>
          <p:nvPr/>
        </p:nvSpPr>
        <p:spPr>
          <a:xfrm>
            <a:off x="7999983" y="3075056"/>
            <a:ext cx="944926" cy="70788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chemeClr val="bg1"/>
                </a:solidFill>
              </a:rPr>
              <a:t>叁</a:t>
            </a:r>
          </a:p>
        </p:txBody>
      </p:sp>
      <p:sp>
        <p:nvSpPr>
          <p:cNvPr id="45" name="文本框 44"/>
          <p:cNvSpPr txBox="1"/>
          <p:nvPr/>
        </p:nvSpPr>
        <p:spPr>
          <a:xfrm>
            <a:off x="10120433" y="2767280"/>
            <a:ext cx="944926" cy="1323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chemeClr val="bg1"/>
                </a:solidFill>
              </a:rPr>
              <a:t>肆</a:t>
            </a:r>
          </a:p>
        </p:txBody>
      </p:sp>
      <p:grpSp>
        <p:nvGrpSpPr>
          <p:cNvPr id="52" name="组合 51"/>
          <p:cNvGrpSpPr/>
          <p:nvPr/>
        </p:nvGrpSpPr>
        <p:grpSpPr>
          <a:xfrm>
            <a:off x="3228997" y="1825333"/>
            <a:ext cx="2194587" cy="707886"/>
            <a:chOff x="3898501" y="4884984"/>
            <a:chExt cx="2194587" cy="707886"/>
          </a:xfrm>
        </p:grpSpPr>
        <p:sp>
          <p:nvSpPr>
            <p:cNvPr id="47" name="等腰三角形 46"/>
            <p:cNvSpPr/>
            <p:nvPr/>
          </p:nvSpPr>
          <p:spPr>
            <a:xfrm rot="5400000">
              <a:off x="3873017" y="5079656"/>
              <a:ext cx="369509" cy="318542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4126093" y="4884984"/>
              <a:ext cx="19669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</a:t>
              </a:r>
            </a:p>
            <a:p>
              <a:pPr algn="ctr"/>
              <a:r>
                <a:rPr lang="en-US" altLang="zh-CN" sz="2000" dirty="0"/>
                <a:t>add your text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7375152" y="1825333"/>
            <a:ext cx="2194587" cy="707886"/>
            <a:chOff x="3898501" y="4884984"/>
            <a:chExt cx="2194587" cy="707886"/>
          </a:xfrm>
        </p:grpSpPr>
        <p:sp>
          <p:nvSpPr>
            <p:cNvPr id="54" name="等腰三角形 53"/>
            <p:cNvSpPr/>
            <p:nvPr/>
          </p:nvSpPr>
          <p:spPr>
            <a:xfrm rot="5400000">
              <a:off x="3873017" y="5079656"/>
              <a:ext cx="369509" cy="318542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4126093" y="4884984"/>
              <a:ext cx="19669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</a:t>
              </a:r>
            </a:p>
            <a:p>
              <a:pPr algn="ctr"/>
              <a:r>
                <a:rPr lang="en-US" altLang="zh-CN" sz="2000" dirty="0"/>
                <a:t>add your text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387579" y="4532606"/>
            <a:ext cx="2194587" cy="707886"/>
            <a:chOff x="3898501" y="4884984"/>
            <a:chExt cx="2194587" cy="707886"/>
          </a:xfrm>
        </p:grpSpPr>
        <p:sp>
          <p:nvSpPr>
            <p:cNvPr id="57" name="等腰三角形 56"/>
            <p:cNvSpPr/>
            <p:nvPr/>
          </p:nvSpPr>
          <p:spPr>
            <a:xfrm rot="5400000">
              <a:off x="3873017" y="5079656"/>
              <a:ext cx="369509" cy="318542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4126093" y="4884984"/>
              <a:ext cx="19669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</a:t>
              </a:r>
            </a:p>
            <a:p>
              <a:pPr algn="ctr"/>
              <a:r>
                <a:rPr lang="en-US" altLang="zh-CN" sz="2000" dirty="0"/>
                <a:t>add your text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9533734" y="4532606"/>
            <a:ext cx="2194587" cy="707886"/>
            <a:chOff x="3898501" y="4884984"/>
            <a:chExt cx="2194587" cy="707886"/>
          </a:xfrm>
        </p:grpSpPr>
        <p:sp>
          <p:nvSpPr>
            <p:cNvPr id="60" name="等腰三角形 59"/>
            <p:cNvSpPr/>
            <p:nvPr/>
          </p:nvSpPr>
          <p:spPr>
            <a:xfrm rot="5400000">
              <a:off x="3873017" y="5079656"/>
              <a:ext cx="369509" cy="318542"/>
            </a:xfrm>
            <a:prstGeom prst="triangl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4126093" y="4884984"/>
              <a:ext cx="196699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</a:t>
              </a:r>
            </a:p>
            <a:p>
              <a:pPr algn="ctr"/>
              <a:r>
                <a:rPr lang="en-US" altLang="zh-CN" sz="2000" dirty="0"/>
                <a:t>add your text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956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3067987" y="635837"/>
            <a:ext cx="6056026" cy="4327158"/>
            <a:chOff x="3177915" y="939385"/>
            <a:chExt cx="6056026" cy="4327158"/>
          </a:xfrm>
        </p:grpSpPr>
        <p:grpSp>
          <p:nvGrpSpPr>
            <p:cNvPr id="9" name="组合 8"/>
            <p:cNvGrpSpPr/>
            <p:nvPr/>
          </p:nvGrpSpPr>
          <p:grpSpPr>
            <a:xfrm>
              <a:off x="3177915" y="939385"/>
              <a:ext cx="6056026" cy="4327158"/>
              <a:chOff x="1633928" y="984356"/>
              <a:chExt cx="6056026" cy="4327158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2498361" y="984356"/>
                <a:ext cx="4327160" cy="4327158"/>
                <a:chOff x="2978045" y="819464"/>
                <a:chExt cx="4327160" cy="4327158"/>
              </a:xfrm>
            </p:grpSpPr>
            <p:sp>
              <p:nvSpPr>
                <p:cNvPr id="2" name="菱形 1"/>
                <p:cNvSpPr/>
                <p:nvPr/>
              </p:nvSpPr>
              <p:spPr>
                <a:xfrm>
                  <a:off x="2978045" y="819464"/>
                  <a:ext cx="4327160" cy="4327158"/>
                </a:xfrm>
                <a:prstGeom prst="diamond">
                  <a:avLst/>
                </a:prstGeom>
                <a:blipFill dpi="0" rotWithShape="1">
                  <a:blip r:embed="rId2"/>
                  <a:srcRect/>
                  <a:tile tx="0" ty="0" sx="100000" sy="100000" flip="none" algn="ctr"/>
                </a:blip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" name="菱形 2"/>
                <p:cNvSpPr/>
                <p:nvPr/>
              </p:nvSpPr>
              <p:spPr>
                <a:xfrm>
                  <a:off x="3147932" y="989351"/>
                  <a:ext cx="3987386" cy="3987384"/>
                </a:xfrm>
                <a:prstGeom prst="diamond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6" name="矩形 5"/>
              <p:cNvSpPr/>
              <p:nvPr/>
            </p:nvSpPr>
            <p:spPr>
              <a:xfrm>
                <a:off x="1633928" y="2840637"/>
                <a:ext cx="6056026" cy="61459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pic>
          <p:nvPicPr>
            <p:cNvPr id="13" name="图片 1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76" t="31338" r="44271" b="31354"/>
            <a:stretch>
              <a:fillRect/>
            </a:stretch>
          </p:blipFill>
          <p:spPr>
            <a:xfrm>
              <a:off x="5433603" y="2314379"/>
              <a:ext cx="1544650" cy="1577169"/>
            </a:xfrm>
            <a:custGeom>
              <a:avLst/>
              <a:gdLst/>
              <a:ahLst/>
              <a:cxnLst/>
              <a:rect l="l" t="t" r="r" b="b"/>
              <a:pathLst>
                <a:path w="1544650" h="1577169">
                  <a:moveTo>
                    <a:pt x="397929" y="1050876"/>
                  </a:moveTo>
                  <a:lnTo>
                    <a:pt x="397929" y="1191221"/>
                  </a:lnTo>
                  <a:lnTo>
                    <a:pt x="1150143" y="1191221"/>
                  </a:lnTo>
                  <a:lnTo>
                    <a:pt x="1150143" y="1050876"/>
                  </a:lnTo>
                  <a:close/>
                  <a:moveTo>
                    <a:pt x="292670" y="960165"/>
                  </a:moveTo>
                  <a:cubicBezTo>
                    <a:pt x="334888" y="967011"/>
                    <a:pt x="378817" y="970434"/>
                    <a:pt x="424458" y="970434"/>
                  </a:cubicBezTo>
                  <a:lnTo>
                    <a:pt x="1138163" y="970434"/>
                  </a:lnTo>
                  <a:cubicBezTo>
                    <a:pt x="1172964" y="970434"/>
                    <a:pt x="1212044" y="967011"/>
                    <a:pt x="1255402" y="960165"/>
                  </a:cubicBezTo>
                  <a:cubicBezTo>
                    <a:pt x="1247985" y="1004665"/>
                    <a:pt x="1244277" y="1046597"/>
                    <a:pt x="1244277" y="1085962"/>
                  </a:cubicBezTo>
                  <a:lnTo>
                    <a:pt x="1244277" y="1167259"/>
                  </a:lnTo>
                  <a:cubicBezTo>
                    <a:pt x="1244277" y="1210047"/>
                    <a:pt x="1247985" y="1248557"/>
                    <a:pt x="1255402" y="1282787"/>
                  </a:cubicBezTo>
                  <a:cubicBezTo>
                    <a:pt x="1209761" y="1275371"/>
                    <a:pt x="1170682" y="1271662"/>
                    <a:pt x="1138163" y="1271662"/>
                  </a:cubicBezTo>
                  <a:lnTo>
                    <a:pt x="504899" y="1271662"/>
                  </a:lnTo>
                  <a:cubicBezTo>
                    <a:pt x="557386" y="1339553"/>
                    <a:pt x="618715" y="1409725"/>
                    <a:pt x="688888" y="1482180"/>
                  </a:cubicBezTo>
                  <a:lnTo>
                    <a:pt x="911386" y="1482180"/>
                  </a:lnTo>
                  <a:cubicBezTo>
                    <a:pt x="962732" y="1405161"/>
                    <a:pt x="1002097" y="1337556"/>
                    <a:pt x="1029481" y="1279364"/>
                  </a:cubicBezTo>
                  <a:lnTo>
                    <a:pt x="1146720" y="1326431"/>
                  </a:lnTo>
                  <a:cubicBezTo>
                    <a:pt x="1162695" y="1333277"/>
                    <a:pt x="1170111" y="1338982"/>
                    <a:pt x="1168970" y="1343546"/>
                  </a:cubicBezTo>
                  <a:cubicBezTo>
                    <a:pt x="1167829" y="1349822"/>
                    <a:pt x="1158131" y="1355242"/>
                    <a:pt x="1139874" y="1359806"/>
                  </a:cubicBezTo>
                  <a:cubicBezTo>
                    <a:pt x="1110208" y="1370075"/>
                    <a:pt x="1084250" y="1392325"/>
                    <a:pt x="1062000" y="1426555"/>
                  </a:cubicBezTo>
                  <a:cubicBezTo>
                    <a:pt x="1059718" y="1431119"/>
                    <a:pt x="1055154" y="1437965"/>
                    <a:pt x="1048308" y="1447093"/>
                  </a:cubicBezTo>
                  <a:cubicBezTo>
                    <a:pt x="1041462" y="1461356"/>
                    <a:pt x="1035186" y="1473051"/>
                    <a:pt x="1029481" y="1482180"/>
                  </a:cubicBezTo>
                  <a:lnTo>
                    <a:pt x="1406016" y="1482180"/>
                  </a:lnTo>
                  <a:cubicBezTo>
                    <a:pt x="1458503" y="1482180"/>
                    <a:pt x="1504714" y="1478757"/>
                    <a:pt x="1544650" y="1471910"/>
                  </a:cubicBezTo>
                  <a:lnTo>
                    <a:pt x="1544650" y="1577169"/>
                  </a:lnTo>
                  <a:cubicBezTo>
                    <a:pt x="1506996" y="1570323"/>
                    <a:pt x="1460785" y="1566900"/>
                    <a:pt x="1406016" y="1566900"/>
                  </a:cubicBezTo>
                  <a:lnTo>
                    <a:pt x="138633" y="1566900"/>
                  </a:lnTo>
                  <a:cubicBezTo>
                    <a:pt x="92992" y="1566900"/>
                    <a:pt x="46781" y="1570323"/>
                    <a:pt x="0" y="1577169"/>
                  </a:cubicBezTo>
                  <a:lnTo>
                    <a:pt x="0" y="1471910"/>
                  </a:lnTo>
                  <a:cubicBezTo>
                    <a:pt x="51916" y="1478757"/>
                    <a:pt x="96416" y="1482180"/>
                    <a:pt x="133499" y="1482180"/>
                  </a:cubicBezTo>
                  <a:lnTo>
                    <a:pt x="546831" y="1482180"/>
                  </a:lnTo>
                  <a:cubicBezTo>
                    <a:pt x="508607" y="1434257"/>
                    <a:pt x="465534" y="1388616"/>
                    <a:pt x="417611" y="1345258"/>
                  </a:cubicBezTo>
                  <a:lnTo>
                    <a:pt x="496342" y="1271662"/>
                  </a:lnTo>
                  <a:lnTo>
                    <a:pt x="433015" y="1271662"/>
                  </a:lnTo>
                  <a:cubicBezTo>
                    <a:pt x="385093" y="1271662"/>
                    <a:pt x="338311" y="1275371"/>
                    <a:pt x="292670" y="1282787"/>
                  </a:cubicBezTo>
                  <a:cubicBezTo>
                    <a:pt x="300087" y="1239428"/>
                    <a:pt x="303795" y="1200349"/>
                    <a:pt x="303795" y="1165548"/>
                  </a:cubicBezTo>
                  <a:lnTo>
                    <a:pt x="303795" y="1082539"/>
                  </a:lnTo>
                  <a:cubicBezTo>
                    <a:pt x="303795" y="1040892"/>
                    <a:pt x="300087" y="1000100"/>
                    <a:pt x="292670" y="960165"/>
                  </a:cubicBezTo>
                  <a:close/>
                  <a:moveTo>
                    <a:pt x="263574" y="783022"/>
                  </a:moveTo>
                  <a:cubicBezTo>
                    <a:pt x="311497" y="789868"/>
                    <a:pt x="355711" y="793291"/>
                    <a:pt x="396217" y="793291"/>
                  </a:cubicBezTo>
                  <a:lnTo>
                    <a:pt x="1173249" y="793291"/>
                  </a:lnTo>
                  <a:cubicBezTo>
                    <a:pt x="1220601" y="793291"/>
                    <a:pt x="1266527" y="789868"/>
                    <a:pt x="1311027" y="783022"/>
                  </a:cubicBezTo>
                  <a:lnTo>
                    <a:pt x="1311027" y="884858"/>
                  </a:lnTo>
                  <a:cubicBezTo>
                    <a:pt x="1269380" y="878012"/>
                    <a:pt x="1223454" y="874589"/>
                    <a:pt x="1173249" y="874589"/>
                  </a:cubicBezTo>
                  <a:lnTo>
                    <a:pt x="401352" y="874589"/>
                  </a:lnTo>
                  <a:cubicBezTo>
                    <a:pt x="363128" y="874589"/>
                    <a:pt x="317202" y="878012"/>
                    <a:pt x="263574" y="884858"/>
                  </a:cubicBezTo>
                  <a:close/>
                  <a:moveTo>
                    <a:pt x="65038" y="592187"/>
                  </a:moveTo>
                  <a:cubicBezTo>
                    <a:pt x="116383" y="599033"/>
                    <a:pt x="171437" y="602456"/>
                    <a:pt x="230200" y="602456"/>
                  </a:cubicBezTo>
                  <a:lnTo>
                    <a:pt x="1358949" y="602456"/>
                  </a:lnTo>
                  <a:cubicBezTo>
                    <a:pt x="1401737" y="602456"/>
                    <a:pt x="1455936" y="599033"/>
                    <a:pt x="1521544" y="592187"/>
                  </a:cubicBezTo>
                  <a:cubicBezTo>
                    <a:pt x="1513557" y="632693"/>
                    <a:pt x="1510134" y="676337"/>
                    <a:pt x="1511275" y="723119"/>
                  </a:cubicBezTo>
                  <a:lnTo>
                    <a:pt x="1511275" y="772753"/>
                  </a:lnTo>
                  <a:cubicBezTo>
                    <a:pt x="1511275" y="808695"/>
                    <a:pt x="1514698" y="856047"/>
                    <a:pt x="1521544" y="914810"/>
                  </a:cubicBezTo>
                  <a:lnTo>
                    <a:pt x="1399170" y="914810"/>
                  </a:lnTo>
                  <a:cubicBezTo>
                    <a:pt x="1406016" y="865746"/>
                    <a:pt x="1409439" y="817253"/>
                    <a:pt x="1409439" y="769330"/>
                  </a:cubicBezTo>
                  <a:lnTo>
                    <a:pt x="1409439" y="686321"/>
                  </a:lnTo>
                  <a:lnTo>
                    <a:pt x="177142" y="686321"/>
                  </a:lnTo>
                  <a:lnTo>
                    <a:pt x="177142" y="769330"/>
                  </a:lnTo>
                  <a:cubicBezTo>
                    <a:pt x="177142" y="814971"/>
                    <a:pt x="180851" y="864605"/>
                    <a:pt x="188267" y="918233"/>
                  </a:cubicBezTo>
                  <a:lnTo>
                    <a:pt x="65038" y="918233"/>
                  </a:lnTo>
                  <a:cubicBezTo>
                    <a:pt x="71884" y="864605"/>
                    <a:pt x="75307" y="816682"/>
                    <a:pt x="75307" y="774465"/>
                  </a:cubicBezTo>
                  <a:lnTo>
                    <a:pt x="75307" y="723119"/>
                  </a:lnTo>
                  <a:cubicBezTo>
                    <a:pt x="75307" y="679190"/>
                    <a:pt x="71884" y="635546"/>
                    <a:pt x="65038" y="592187"/>
                  </a:cubicBezTo>
                  <a:close/>
                  <a:moveTo>
                    <a:pt x="725686" y="0"/>
                  </a:moveTo>
                  <a:lnTo>
                    <a:pt x="869454" y="17115"/>
                  </a:lnTo>
                  <a:cubicBezTo>
                    <a:pt x="882575" y="18256"/>
                    <a:pt x="889707" y="22393"/>
                    <a:pt x="890848" y="29524"/>
                  </a:cubicBezTo>
                  <a:cubicBezTo>
                    <a:pt x="891989" y="36655"/>
                    <a:pt x="886569" y="43644"/>
                    <a:pt x="874588" y="50490"/>
                  </a:cubicBezTo>
                  <a:cubicBezTo>
                    <a:pt x="852338" y="68176"/>
                    <a:pt x="840072" y="90996"/>
                    <a:pt x="837790" y="118951"/>
                  </a:cubicBezTo>
                  <a:lnTo>
                    <a:pt x="837790" y="180566"/>
                  </a:lnTo>
                  <a:lnTo>
                    <a:pt x="1349536" y="180566"/>
                  </a:lnTo>
                  <a:cubicBezTo>
                    <a:pt x="1409439" y="180566"/>
                    <a:pt x="1455650" y="176858"/>
                    <a:pt x="1488169" y="169441"/>
                  </a:cubicBezTo>
                  <a:lnTo>
                    <a:pt x="1488169" y="274700"/>
                  </a:lnTo>
                  <a:cubicBezTo>
                    <a:pt x="1442529" y="267854"/>
                    <a:pt x="1396317" y="264431"/>
                    <a:pt x="1349536" y="264431"/>
                  </a:cubicBezTo>
                  <a:lnTo>
                    <a:pt x="837790" y="264431"/>
                  </a:lnTo>
                  <a:lnTo>
                    <a:pt x="837790" y="404776"/>
                  </a:lnTo>
                  <a:lnTo>
                    <a:pt x="1235720" y="404776"/>
                  </a:lnTo>
                  <a:cubicBezTo>
                    <a:pt x="1297905" y="404776"/>
                    <a:pt x="1344687" y="401067"/>
                    <a:pt x="1376065" y="393651"/>
                  </a:cubicBezTo>
                  <a:lnTo>
                    <a:pt x="1376065" y="498909"/>
                  </a:lnTo>
                  <a:cubicBezTo>
                    <a:pt x="1324719" y="492063"/>
                    <a:pt x="1277937" y="488640"/>
                    <a:pt x="1235720" y="488640"/>
                  </a:cubicBezTo>
                  <a:lnTo>
                    <a:pt x="345727" y="488640"/>
                  </a:lnTo>
                  <a:cubicBezTo>
                    <a:pt x="286965" y="488640"/>
                    <a:pt x="240754" y="492063"/>
                    <a:pt x="207094" y="498909"/>
                  </a:cubicBezTo>
                  <a:lnTo>
                    <a:pt x="207094" y="393651"/>
                  </a:lnTo>
                  <a:cubicBezTo>
                    <a:pt x="249312" y="401067"/>
                    <a:pt x="294382" y="404776"/>
                    <a:pt x="342304" y="404776"/>
                  </a:cubicBezTo>
                  <a:lnTo>
                    <a:pt x="736811" y="404776"/>
                  </a:lnTo>
                  <a:lnTo>
                    <a:pt x="736811" y="264431"/>
                  </a:lnTo>
                  <a:lnTo>
                    <a:pt x="212229" y="264431"/>
                  </a:lnTo>
                  <a:cubicBezTo>
                    <a:pt x="165447" y="264431"/>
                    <a:pt x="119236" y="267854"/>
                    <a:pt x="73595" y="274700"/>
                  </a:cubicBezTo>
                  <a:lnTo>
                    <a:pt x="73595" y="169441"/>
                  </a:lnTo>
                  <a:cubicBezTo>
                    <a:pt x="116954" y="176858"/>
                    <a:pt x="161453" y="180566"/>
                    <a:pt x="207094" y="180566"/>
                  </a:cubicBezTo>
                  <a:lnTo>
                    <a:pt x="736811" y="180566"/>
                  </a:lnTo>
                  <a:lnTo>
                    <a:pt x="736811" y="113817"/>
                  </a:lnTo>
                  <a:cubicBezTo>
                    <a:pt x="736240" y="113817"/>
                    <a:pt x="734528" y="98270"/>
                    <a:pt x="731676" y="67177"/>
                  </a:cubicBezTo>
                  <a:cubicBezTo>
                    <a:pt x="728823" y="36085"/>
                    <a:pt x="726827" y="13692"/>
                    <a:pt x="725686" y="0"/>
                  </a:cubicBezTo>
                  <a:close/>
                </a:path>
              </a:pathLst>
            </a:custGeom>
            <a:effectLst>
              <a:outerShdw blurRad="76200" sx="110000" sy="110000" algn="ctr" rotWithShape="0">
                <a:prstClr val="black">
                  <a:alpha val="30000"/>
                </a:prstClr>
              </a:outerShdw>
            </a:effectLst>
          </p:spPr>
        </p:pic>
      </p:grpSp>
      <p:sp>
        <p:nvSpPr>
          <p:cNvPr id="18" name="等腰三角形 17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3729494" y="5502191"/>
            <a:ext cx="5174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PART ONE ADD YOUR TEXT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3774464" y="5463998"/>
            <a:ext cx="0" cy="59960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135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等腰三角形 9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707441" y="492875"/>
            <a:ext cx="6777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2" name="直接连接符 11"/>
          <p:cNvCxnSpPr>
            <a:cxnSpLocks/>
          </p:cNvCxnSpPr>
          <p:nvPr/>
        </p:nvCxnSpPr>
        <p:spPr>
          <a:xfrm flipH="1">
            <a:off x="3345688" y="1416205"/>
            <a:ext cx="5500624" cy="0"/>
          </a:xfrm>
          <a:prstGeom prst="line">
            <a:avLst/>
          </a:prstGeom>
          <a:ln w="476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等腰三角形 1"/>
          <p:cNvSpPr/>
          <p:nvPr/>
        </p:nvSpPr>
        <p:spPr>
          <a:xfrm>
            <a:off x="1189101" y="2152651"/>
            <a:ext cx="2650998" cy="2285342"/>
          </a:xfrm>
          <a:prstGeom prst="triangle">
            <a:avLst/>
          </a:prstGeom>
          <a:blipFill>
            <a:blip r:embed="rId2"/>
            <a:tile tx="0" ty="0" sx="100000" sy="100000" flip="none" algn="ctr"/>
          </a:blipFill>
          <a:ln>
            <a:noFill/>
          </a:ln>
          <a:effectLst>
            <a:outerShdw blurRad="2159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等腰三角形 2"/>
          <p:cNvSpPr/>
          <p:nvPr/>
        </p:nvSpPr>
        <p:spPr>
          <a:xfrm flipV="1">
            <a:off x="3576701" y="2152649"/>
            <a:ext cx="2650998" cy="2285344"/>
          </a:xfrm>
          <a:prstGeom prst="triangle">
            <a:avLst/>
          </a:prstGeom>
          <a:blipFill dpi="0" rotWithShape="1">
            <a:blip r:embed="rId2"/>
            <a:srcRect/>
            <a:tile tx="0" ty="0" sx="100000" sy="100000" flip="none" algn="br"/>
          </a:blipFill>
          <a:ln>
            <a:noFill/>
          </a:ln>
          <a:effectLst>
            <a:outerShdw blurRad="2159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等腰三角形 3"/>
          <p:cNvSpPr/>
          <p:nvPr/>
        </p:nvSpPr>
        <p:spPr>
          <a:xfrm>
            <a:off x="5964301" y="2152651"/>
            <a:ext cx="2650998" cy="2285342"/>
          </a:xfrm>
          <a:prstGeom prst="triangle">
            <a:avLst/>
          </a:prstGeom>
          <a:blipFill dpi="0" rotWithShape="1">
            <a:blip r:embed="rId2"/>
            <a:srcRect/>
            <a:tile tx="0" ty="0" sx="100000" sy="100000" flip="none" algn="tr"/>
          </a:blipFill>
          <a:ln>
            <a:noFill/>
          </a:ln>
          <a:effectLst>
            <a:outerShdw blurRad="2159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等腰三角形 4"/>
          <p:cNvSpPr/>
          <p:nvPr/>
        </p:nvSpPr>
        <p:spPr>
          <a:xfrm flipV="1">
            <a:off x="8351901" y="2152649"/>
            <a:ext cx="2650998" cy="2285344"/>
          </a:xfrm>
          <a:prstGeom prst="triangle">
            <a:avLst/>
          </a:prstGeom>
          <a:blipFill dpi="0" rotWithShape="1">
            <a:blip r:embed="rId2"/>
            <a:srcRect/>
            <a:tile tx="0" ty="0" sx="100000" sy="100000" flip="none" algn="bl"/>
          </a:blipFill>
          <a:ln>
            <a:noFill/>
          </a:ln>
          <a:effectLst>
            <a:outerShdw blurRad="215900" sx="105000" sy="105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3032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6908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60784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8466007" y="5375994"/>
            <a:ext cx="24227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</a:t>
            </a:r>
          </a:p>
          <a:p>
            <a:pPr algn="ctr"/>
            <a:r>
              <a:rPr lang="en-US" altLang="zh-CN" sz="2000" dirty="0"/>
              <a:t>add your text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13032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6908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0784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466007" y="4742793"/>
            <a:ext cx="24227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614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: 形状 15"/>
          <p:cNvSpPr/>
          <p:nvPr/>
        </p:nvSpPr>
        <p:spPr>
          <a:xfrm rot="5400000">
            <a:off x="3964858" y="-1369141"/>
            <a:ext cx="4262286" cy="12192000"/>
          </a:xfrm>
          <a:custGeom>
            <a:avLst/>
            <a:gdLst>
              <a:gd name="connsiteX0" fmla="*/ 0 w 1183997"/>
              <a:gd name="connsiteY0" fmla="*/ 2383438 h 2383438"/>
              <a:gd name="connsiteX1" fmla="*/ 577122 w 1183997"/>
              <a:gd name="connsiteY1" fmla="*/ 0 h 2383438"/>
              <a:gd name="connsiteX2" fmla="*/ 1183997 w 1183997"/>
              <a:gd name="connsiteY2" fmla="*/ 0 h 2383438"/>
              <a:gd name="connsiteX3" fmla="*/ 1183997 w 1183997"/>
              <a:gd name="connsiteY3" fmla="*/ 2383438 h 2383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997" h="2383438">
                <a:moveTo>
                  <a:pt x="0" y="2383438"/>
                </a:moveTo>
                <a:lnTo>
                  <a:pt x="577122" y="0"/>
                </a:lnTo>
                <a:lnTo>
                  <a:pt x="1183997" y="0"/>
                </a:lnTo>
                <a:lnTo>
                  <a:pt x="1183997" y="23834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341518" y="4329255"/>
            <a:ext cx="207439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377447" y="4499276"/>
            <a:ext cx="3848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</p:txBody>
      </p:sp>
      <p:sp>
        <p:nvSpPr>
          <p:cNvPr id="17" name="任意多边形: 形状 16"/>
          <p:cNvSpPr/>
          <p:nvPr/>
        </p:nvSpPr>
        <p:spPr>
          <a:xfrm rot="5400000">
            <a:off x="4364910" y="-224818"/>
            <a:ext cx="3462182" cy="9903354"/>
          </a:xfrm>
          <a:custGeom>
            <a:avLst/>
            <a:gdLst>
              <a:gd name="connsiteX0" fmla="*/ 0 w 1183997"/>
              <a:gd name="connsiteY0" fmla="*/ 2383438 h 2383438"/>
              <a:gd name="connsiteX1" fmla="*/ 577122 w 1183997"/>
              <a:gd name="connsiteY1" fmla="*/ 0 h 2383438"/>
              <a:gd name="connsiteX2" fmla="*/ 1183997 w 1183997"/>
              <a:gd name="connsiteY2" fmla="*/ 0 h 2383438"/>
              <a:gd name="connsiteX3" fmla="*/ 1183997 w 1183997"/>
              <a:gd name="connsiteY3" fmla="*/ 2383438 h 23834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83997" h="2383438">
                <a:moveTo>
                  <a:pt x="0" y="2383438"/>
                </a:moveTo>
                <a:lnTo>
                  <a:pt x="577122" y="0"/>
                </a:lnTo>
                <a:lnTo>
                  <a:pt x="1183997" y="0"/>
                </a:lnTo>
                <a:lnTo>
                  <a:pt x="1183997" y="2383438"/>
                </a:lnTo>
                <a:close/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4377447" y="4800600"/>
            <a:ext cx="0" cy="704850"/>
          </a:xfrm>
          <a:prstGeom prst="line">
            <a:avLst/>
          </a:prstGeom>
          <a:ln w="222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22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89679" y="410356"/>
            <a:ext cx="11212642" cy="6037288"/>
          </a:xfrm>
          <a:prstGeom prst="rect">
            <a:avLst/>
          </a:prstGeom>
          <a:solidFill>
            <a:schemeClr val="bg1">
              <a:lumMod val="95000"/>
              <a:alpha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" name="直接连接符 6"/>
          <p:cNvCxnSpPr>
            <a:cxnSpLocks/>
          </p:cNvCxnSpPr>
          <p:nvPr/>
        </p:nvCxnSpPr>
        <p:spPr>
          <a:xfrm>
            <a:off x="4784361" y="871304"/>
            <a:ext cx="0" cy="5081664"/>
          </a:xfrm>
          <a:prstGeom prst="line">
            <a:avLst/>
          </a:prstGeom>
          <a:ln w="476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/>
          <p:cNvGrpSpPr/>
          <p:nvPr/>
        </p:nvGrpSpPr>
        <p:grpSpPr>
          <a:xfrm>
            <a:off x="5232191" y="292308"/>
            <a:ext cx="5568846" cy="5660660"/>
            <a:chOff x="5194091" y="410356"/>
            <a:chExt cx="5568846" cy="5660660"/>
          </a:xfrm>
        </p:grpSpPr>
        <p:grpSp>
          <p:nvGrpSpPr>
            <p:cNvPr id="16" name="组合 15"/>
            <p:cNvGrpSpPr/>
            <p:nvPr/>
          </p:nvGrpSpPr>
          <p:grpSpPr>
            <a:xfrm>
              <a:off x="5194091" y="410356"/>
              <a:ext cx="5568846" cy="2503356"/>
              <a:chOff x="5194091" y="410356"/>
              <a:chExt cx="5568846" cy="2503356"/>
            </a:xfrm>
          </p:grpSpPr>
          <p:sp>
            <p:nvSpPr>
              <p:cNvPr id="3" name="矩形 2"/>
              <p:cNvSpPr/>
              <p:nvPr/>
            </p:nvSpPr>
            <p:spPr>
              <a:xfrm>
                <a:off x="5786203" y="989351"/>
                <a:ext cx="4976734" cy="1924361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不完整圆 10"/>
              <p:cNvSpPr/>
              <p:nvPr/>
            </p:nvSpPr>
            <p:spPr>
              <a:xfrm rot="10800000">
                <a:off x="5194091" y="410356"/>
                <a:ext cx="1184223" cy="1184223"/>
              </a:xfrm>
              <a:prstGeom prst="pie">
                <a:avLst>
                  <a:gd name="adj1" fmla="val 10786122"/>
                  <a:gd name="adj2" fmla="val 1620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5194091" y="2626556"/>
              <a:ext cx="5568846" cy="2045222"/>
              <a:chOff x="5194091" y="2698228"/>
              <a:chExt cx="5568846" cy="2045222"/>
            </a:xfrm>
          </p:grpSpPr>
          <p:sp>
            <p:nvSpPr>
              <p:cNvPr id="4" name="矩形 3"/>
              <p:cNvSpPr/>
              <p:nvPr/>
            </p:nvSpPr>
            <p:spPr>
              <a:xfrm>
                <a:off x="5786203" y="3290341"/>
                <a:ext cx="4976734" cy="1453109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不完整圆 13"/>
              <p:cNvSpPr/>
              <p:nvPr/>
            </p:nvSpPr>
            <p:spPr>
              <a:xfrm rot="10800000">
                <a:off x="5194091" y="2698228"/>
                <a:ext cx="1184223" cy="1184223"/>
              </a:xfrm>
              <a:prstGeom prst="pie">
                <a:avLst>
                  <a:gd name="adj1" fmla="val 10786122"/>
                  <a:gd name="adj2" fmla="val 1620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" name="组合 17"/>
            <p:cNvGrpSpPr/>
            <p:nvPr/>
          </p:nvGrpSpPr>
          <p:grpSpPr>
            <a:xfrm>
              <a:off x="5194091" y="4384622"/>
              <a:ext cx="5568846" cy="1686394"/>
              <a:chOff x="5194091" y="4384622"/>
              <a:chExt cx="5568846" cy="1686394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5786203" y="4976733"/>
                <a:ext cx="4976734" cy="1094283"/>
              </a:xfrm>
              <a:prstGeom prst="rect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不完整圆 14"/>
              <p:cNvSpPr/>
              <p:nvPr/>
            </p:nvSpPr>
            <p:spPr>
              <a:xfrm rot="10800000">
                <a:off x="5194091" y="4384622"/>
                <a:ext cx="1184223" cy="1184223"/>
              </a:xfrm>
              <a:prstGeom prst="pie">
                <a:avLst>
                  <a:gd name="adj1" fmla="val 10786122"/>
                  <a:gd name="adj2" fmla="val 16200000"/>
                </a:avLst>
              </a:pr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1" name="文本框 20"/>
          <p:cNvSpPr txBox="1"/>
          <p:nvPr/>
        </p:nvSpPr>
        <p:spPr>
          <a:xfrm>
            <a:off x="5568567" y="846319"/>
            <a:ext cx="1016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01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5568567" y="3065203"/>
            <a:ext cx="1016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02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5568567" y="4813056"/>
            <a:ext cx="10167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</a:rPr>
              <a:t>03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416414" y="1184994"/>
            <a:ext cx="38481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6416414" y="3336905"/>
            <a:ext cx="38481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6416414" y="5070033"/>
            <a:ext cx="3848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</p:txBody>
      </p:sp>
      <p:sp>
        <p:nvSpPr>
          <p:cNvPr id="31" name="矩形 30"/>
          <p:cNvSpPr/>
          <p:nvPr/>
        </p:nvSpPr>
        <p:spPr>
          <a:xfrm>
            <a:off x="1352863" y="871303"/>
            <a:ext cx="3431498" cy="61137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812908" y="2125368"/>
            <a:ext cx="251140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93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193934" y="682958"/>
            <a:ext cx="3804132" cy="4412796"/>
            <a:chOff x="4193934" y="681954"/>
            <a:chExt cx="3804132" cy="4412796"/>
          </a:xfrm>
        </p:grpSpPr>
        <p:sp>
          <p:nvSpPr>
            <p:cNvPr id="3" name="六边形 2"/>
            <p:cNvSpPr/>
            <p:nvPr/>
          </p:nvSpPr>
          <p:spPr>
            <a:xfrm rot="16200000">
              <a:off x="3889602" y="986286"/>
              <a:ext cx="4412796" cy="3804132"/>
            </a:xfrm>
            <a:prstGeom prst="hexagon">
              <a:avLst/>
            </a:prstGeom>
            <a:blipFill>
              <a:blip r:embed="rId2"/>
              <a:tile tx="0" ty="0" sx="100000" sy="100000" flip="none" algn="ctr"/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六边形 3"/>
            <p:cNvSpPr/>
            <p:nvPr/>
          </p:nvSpPr>
          <p:spPr>
            <a:xfrm rot="16200000">
              <a:off x="4067329" y="1139499"/>
              <a:ext cx="4057340" cy="3497704"/>
            </a:xfrm>
            <a:prstGeom prst="hexag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" name="等腰三角形 6"/>
          <p:cNvSpPr/>
          <p:nvPr/>
        </p:nvSpPr>
        <p:spPr>
          <a:xfrm flipV="1">
            <a:off x="5613905" y="-14261"/>
            <a:ext cx="964190" cy="507136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77" t="8316" r="40675" b="47091"/>
          <a:stretch>
            <a:fillRect/>
          </a:stretch>
        </p:blipFill>
        <p:spPr>
          <a:xfrm>
            <a:off x="5290727" y="2068250"/>
            <a:ext cx="1610543" cy="1642207"/>
          </a:xfrm>
          <a:custGeom>
            <a:avLst/>
            <a:gdLst/>
            <a:ahLst/>
            <a:cxnLst/>
            <a:rect l="l" t="t" r="r" b="b"/>
            <a:pathLst>
              <a:path w="1610543" h="1642207">
                <a:moveTo>
                  <a:pt x="653802" y="1286210"/>
                </a:moveTo>
                <a:cubicBezTo>
                  <a:pt x="774179" y="1358664"/>
                  <a:pt x="896838" y="1437109"/>
                  <a:pt x="1021780" y="1521544"/>
                </a:cubicBezTo>
                <a:lnTo>
                  <a:pt x="956742" y="1618245"/>
                </a:lnTo>
                <a:cubicBezTo>
                  <a:pt x="849486" y="1536092"/>
                  <a:pt x="726827" y="1457077"/>
                  <a:pt x="588764" y="1381199"/>
                </a:cubicBezTo>
                <a:close/>
                <a:moveTo>
                  <a:pt x="480083" y="1013222"/>
                </a:moveTo>
                <a:lnTo>
                  <a:pt x="593899" y="1025202"/>
                </a:lnTo>
                <a:cubicBezTo>
                  <a:pt x="615008" y="1026343"/>
                  <a:pt x="625562" y="1030052"/>
                  <a:pt x="625562" y="1036327"/>
                </a:cubicBezTo>
                <a:cubicBezTo>
                  <a:pt x="627844" y="1040891"/>
                  <a:pt x="620713" y="1050590"/>
                  <a:pt x="604168" y="1065423"/>
                </a:cubicBezTo>
                <a:cubicBezTo>
                  <a:pt x="593899" y="1076263"/>
                  <a:pt x="587623" y="1098513"/>
                  <a:pt x="585341" y="1132173"/>
                </a:cubicBezTo>
                <a:cubicBezTo>
                  <a:pt x="587623" y="1360376"/>
                  <a:pt x="422746" y="1530387"/>
                  <a:pt x="90711" y="1642207"/>
                </a:cubicBezTo>
                <a:cubicBezTo>
                  <a:pt x="67320" y="1605124"/>
                  <a:pt x="37083" y="1570037"/>
                  <a:pt x="0" y="1536948"/>
                </a:cubicBezTo>
                <a:cubicBezTo>
                  <a:pt x="191691" y="1501006"/>
                  <a:pt x="323763" y="1443385"/>
                  <a:pt x="396218" y="1364084"/>
                </a:cubicBezTo>
                <a:cubicBezTo>
                  <a:pt x="456121" y="1300187"/>
                  <a:pt x="486073" y="1212614"/>
                  <a:pt x="486073" y="1101365"/>
                </a:cubicBezTo>
                <a:cubicBezTo>
                  <a:pt x="486073" y="1075122"/>
                  <a:pt x="484076" y="1045741"/>
                  <a:pt x="480083" y="1013222"/>
                </a:cubicBezTo>
                <a:close/>
                <a:moveTo>
                  <a:pt x="189124" y="850627"/>
                </a:moveTo>
                <a:cubicBezTo>
                  <a:pt x="245033" y="857473"/>
                  <a:pt x="297520" y="860896"/>
                  <a:pt x="346584" y="860896"/>
                </a:cubicBezTo>
                <a:lnTo>
                  <a:pt x="767618" y="860896"/>
                </a:lnTo>
                <a:cubicBezTo>
                  <a:pt x="820105" y="860896"/>
                  <a:pt x="869739" y="857473"/>
                  <a:pt x="916521" y="850627"/>
                </a:cubicBezTo>
                <a:cubicBezTo>
                  <a:pt x="909675" y="905396"/>
                  <a:pt x="906252" y="955030"/>
                  <a:pt x="906252" y="999530"/>
                </a:cubicBezTo>
                <a:lnTo>
                  <a:pt x="906252" y="1178384"/>
                </a:lnTo>
                <a:cubicBezTo>
                  <a:pt x="906252" y="1229729"/>
                  <a:pt x="909675" y="1282216"/>
                  <a:pt x="916521" y="1335844"/>
                </a:cubicBezTo>
                <a:lnTo>
                  <a:pt x="797570" y="1335844"/>
                </a:lnTo>
                <a:cubicBezTo>
                  <a:pt x="804416" y="1283357"/>
                  <a:pt x="807839" y="1230870"/>
                  <a:pt x="807839" y="1178384"/>
                </a:cubicBezTo>
                <a:lnTo>
                  <a:pt x="807839" y="944761"/>
                </a:lnTo>
                <a:lnTo>
                  <a:pt x="297805" y="944761"/>
                </a:lnTo>
                <a:lnTo>
                  <a:pt x="297805" y="1198922"/>
                </a:lnTo>
                <a:cubicBezTo>
                  <a:pt x="297805" y="1243422"/>
                  <a:pt x="301228" y="1293626"/>
                  <a:pt x="308074" y="1349536"/>
                </a:cubicBezTo>
                <a:lnTo>
                  <a:pt x="189124" y="1349536"/>
                </a:lnTo>
                <a:cubicBezTo>
                  <a:pt x="195970" y="1299331"/>
                  <a:pt x="199393" y="1249127"/>
                  <a:pt x="199393" y="1198922"/>
                </a:cubicBezTo>
                <a:lnTo>
                  <a:pt x="199393" y="1002953"/>
                </a:lnTo>
                <a:cubicBezTo>
                  <a:pt x="199393" y="961876"/>
                  <a:pt x="195970" y="911101"/>
                  <a:pt x="189124" y="850627"/>
                </a:cubicBezTo>
                <a:close/>
                <a:moveTo>
                  <a:pt x="138634" y="662359"/>
                </a:moveTo>
                <a:cubicBezTo>
                  <a:pt x="185415" y="669776"/>
                  <a:pt x="232767" y="673484"/>
                  <a:pt x="280690" y="673484"/>
                </a:cubicBezTo>
                <a:lnTo>
                  <a:pt x="795859" y="673484"/>
                </a:lnTo>
                <a:cubicBezTo>
                  <a:pt x="841499" y="673484"/>
                  <a:pt x="886284" y="669776"/>
                  <a:pt x="930213" y="662359"/>
                </a:cubicBezTo>
                <a:lnTo>
                  <a:pt x="930213" y="767618"/>
                </a:lnTo>
                <a:cubicBezTo>
                  <a:pt x="888566" y="760772"/>
                  <a:pt x="843781" y="757349"/>
                  <a:pt x="795859" y="757349"/>
                </a:cubicBezTo>
                <a:lnTo>
                  <a:pt x="280690" y="757349"/>
                </a:lnTo>
                <a:cubicBezTo>
                  <a:pt x="232767" y="757349"/>
                  <a:pt x="185415" y="760772"/>
                  <a:pt x="138634" y="767618"/>
                </a:cubicBezTo>
                <a:close/>
                <a:moveTo>
                  <a:pt x="210518" y="476659"/>
                </a:moveTo>
                <a:cubicBezTo>
                  <a:pt x="261863" y="484076"/>
                  <a:pt x="309215" y="487784"/>
                  <a:pt x="352574" y="487784"/>
                </a:cubicBezTo>
                <a:lnTo>
                  <a:pt x="722263" y="487784"/>
                </a:lnTo>
                <a:cubicBezTo>
                  <a:pt x="770186" y="487784"/>
                  <a:pt x="816682" y="484076"/>
                  <a:pt x="861752" y="476659"/>
                </a:cubicBezTo>
                <a:lnTo>
                  <a:pt x="861752" y="581918"/>
                </a:lnTo>
                <a:cubicBezTo>
                  <a:pt x="815541" y="575072"/>
                  <a:pt x="769045" y="571649"/>
                  <a:pt x="722263" y="571649"/>
                </a:cubicBezTo>
                <a:lnTo>
                  <a:pt x="352574" y="571649"/>
                </a:lnTo>
                <a:cubicBezTo>
                  <a:pt x="312639" y="571649"/>
                  <a:pt x="265286" y="575072"/>
                  <a:pt x="210518" y="581918"/>
                </a:cubicBezTo>
                <a:close/>
                <a:moveTo>
                  <a:pt x="1274229" y="19682"/>
                </a:moveTo>
                <a:cubicBezTo>
                  <a:pt x="1330139" y="73310"/>
                  <a:pt x="1380344" y="129790"/>
                  <a:pt x="1424843" y="189123"/>
                </a:cubicBezTo>
                <a:lnTo>
                  <a:pt x="1331565" y="261007"/>
                </a:lnTo>
                <a:cubicBezTo>
                  <a:pt x="1291059" y="198251"/>
                  <a:pt x="1243136" y="142342"/>
                  <a:pt x="1187797" y="93278"/>
                </a:cubicBezTo>
                <a:close/>
                <a:moveTo>
                  <a:pt x="1000386" y="0"/>
                </a:moveTo>
                <a:lnTo>
                  <a:pt x="1140730" y="19682"/>
                </a:lnTo>
                <a:cubicBezTo>
                  <a:pt x="1156134" y="20823"/>
                  <a:pt x="1164406" y="25387"/>
                  <a:pt x="1165547" y="33374"/>
                </a:cubicBezTo>
                <a:cubicBezTo>
                  <a:pt x="1165547" y="40221"/>
                  <a:pt x="1158416" y="50775"/>
                  <a:pt x="1144153" y="65038"/>
                </a:cubicBezTo>
                <a:cubicBezTo>
                  <a:pt x="1124185" y="74166"/>
                  <a:pt x="1115343" y="148902"/>
                  <a:pt x="1117625" y="289247"/>
                </a:cubicBezTo>
                <a:lnTo>
                  <a:pt x="1368363" y="289247"/>
                </a:lnTo>
                <a:cubicBezTo>
                  <a:pt x="1417427" y="289247"/>
                  <a:pt x="1463638" y="285824"/>
                  <a:pt x="1506996" y="278978"/>
                </a:cubicBezTo>
                <a:lnTo>
                  <a:pt x="1506996" y="384237"/>
                </a:lnTo>
                <a:cubicBezTo>
                  <a:pt x="1462497" y="376820"/>
                  <a:pt x="1416285" y="373112"/>
                  <a:pt x="1368363" y="373112"/>
                </a:cubicBezTo>
                <a:lnTo>
                  <a:pt x="1120192" y="373112"/>
                </a:lnTo>
                <a:cubicBezTo>
                  <a:pt x="1130461" y="945902"/>
                  <a:pt x="1227447" y="1311027"/>
                  <a:pt x="1411151" y="1468487"/>
                </a:cubicBezTo>
                <a:cubicBezTo>
                  <a:pt x="1449375" y="1468487"/>
                  <a:pt x="1474477" y="1412577"/>
                  <a:pt x="1486458" y="1300758"/>
                </a:cubicBezTo>
                <a:cubicBezTo>
                  <a:pt x="1522400" y="1327571"/>
                  <a:pt x="1563762" y="1347539"/>
                  <a:pt x="1610543" y="1360661"/>
                </a:cubicBezTo>
                <a:cubicBezTo>
                  <a:pt x="1560339" y="1526108"/>
                  <a:pt x="1499580" y="1619386"/>
                  <a:pt x="1428266" y="1640495"/>
                </a:cubicBezTo>
                <a:cubicBezTo>
                  <a:pt x="1168685" y="1472195"/>
                  <a:pt x="1031478" y="1049734"/>
                  <a:pt x="1016645" y="373112"/>
                </a:cubicBezTo>
                <a:lnTo>
                  <a:pt x="164306" y="373112"/>
                </a:lnTo>
                <a:cubicBezTo>
                  <a:pt x="123800" y="373112"/>
                  <a:pt x="74166" y="376820"/>
                  <a:pt x="15404" y="384237"/>
                </a:cubicBezTo>
                <a:lnTo>
                  <a:pt x="15404" y="278978"/>
                </a:lnTo>
                <a:cubicBezTo>
                  <a:pt x="77589" y="285824"/>
                  <a:pt x="127223" y="289247"/>
                  <a:pt x="164306" y="289247"/>
                </a:cubicBezTo>
                <a:lnTo>
                  <a:pt x="1014933" y="289247"/>
                </a:lnTo>
                <a:cubicBezTo>
                  <a:pt x="1011510" y="235620"/>
                  <a:pt x="1009799" y="181992"/>
                  <a:pt x="1009799" y="128364"/>
                </a:cubicBezTo>
                <a:cubicBezTo>
                  <a:pt x="1009799" y="85005"/>
                  <a:pt x="1006661" y="42217"/>
                  <a:pt x="1000386" y="0"/>
                </a:cubicBezTo>
                <a:close/>
              </a:path>
            </a:pathLst>
          </a:custGeom>
          <a:effectLst>
            <a:outerShdw blurRad="76200" sx="110000" sy="110000" algn="ctr" rotWithShape="0">
              <a:prstClr val="black">
                <a:alpha val="30000"/>
              </a:prstClr>
            </a:outerShdw>
          </a:effectLst>
        </p:spPr>
      </p:pic>
      <p:sp>
        <p:nvSpPr>
          <p:cNvPr id="9" name="文本框 8"/>
          <p:cNvSpPr txBox="1"/>
          <p:nvPr/>
        </p:nvSpPr>
        <p:spPr>
          <a:xfrm>
            <a:off x="3729494" y="5502191"/>
            <a:ext cx="5174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PART TWO ADD YOUR TEXT</a:t>
            </a:r>
          </a:p>
        </p:txBody>
      </p:sp>
      <p:cxnSp>
        <p:nvCxnSpPr>
          <p:cNvPr id="10" name="直接连接符 9"/>
          <p:cNvCxnSpPr/>
          <p:nvPr/>
        </p:nvCxnSpPr>
        <p:spPr>
          <a:xfrm>
            <a:off x="3774464" y="5463998"/>
            <a:ext cx="0" cy="599607"/>
          </a:xfrm>
          <a:prstGeom prst="line">
            <a:avLst/>
          </a:prstGeom>
          <a:ln w="3492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组合 10"/>
          <p:cNvGrpSpPr/>
          <p:nvPr/>
        </p:nvGrpSpPr>
        <p:grpSpPr>
          <a:xfrm rot="17911813">
            <a:off x="6812370" y="1000404"/>
            <a:ext cx="254000" cy="406400"/>
            <a:chOff x="4667250" y="2362200"/>
            <a:chExt cx="254000" cy="406400"/>
          </a:xfrm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>
              <a:off x="4667250" y="23622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cxnSpLocks/>
            </p:cNvCxnSpPr>
            <p:nvPr/>
          </p:nvCxnSpPr>
          <p:spPr>
            <a:xfrm>
              <a:off x="4673600" y="24638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>
              <a:cxnSpLocks/>
            </p:cNvCxnSpPr>
            <p:nvPr/>
          </p:nvCxnSpPr>
          <p:spPr>
            <a:xfrm>
              <a:off x="4673600" y="25654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>
              <a:cxnSpLocks/>
            </p:cNvCxnSpPr>
            <p:nvPr/>
          </p:nvCxnSpPr>
          <p:spPr>
            <a:xfrm>
              <a:off x="4673600" y="26670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>
              <a:cxnSpLocks/>
            </p:cNvCxnSpPr>
            <p:nvPr/>
          </p:nvCxnSpPr>
          <p:spPr>
            <a:xfrm>
              <a:off x="4673600" y="27686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组合 16"/>
          <p:cNvGrpSpPr/>
          <p:nvPr/>
        </p:nvGrpSpPr>
        <p:grpSpPr>
          <a:xfrm rot="17911813">
            <a:off x="5163726" y="4386429"/>
            <a:ext cx="254000" cy="406400"/>
            <a:chOff x="4667250" y="2362200"/>
            <a:chExt cx="254000" cy="406400"/>
          </a:xfrm>
        </p:grpSpPr>
        <p:cxnSp>
          <p:nvCxnSpPr>
            <p:cNvPr id="18" name="直接连接符 17"/>
            <p:cNvCxnSpPr>
              <a:cxnSpLocks/>
            </p:cNvCxnSpPr>
            <p:nvPr/>
          </p:nvCxnSpPr>
          <p:spPr>
            <a:xfrm>
              <a:off x="4667250" y="23622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>
              <a:cxnSpLocks/>
            </p:cNvCxnSpPr>
            <p:nvPr/>
          </p:nvCxnSpPr>
          <p:spPr>
            <a:xfrm>
              <a:off x="4673600" y="24638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>
              <a:cxnSpLocks/>
            </p:cNvCxnSpPr>
            <p:nvPr/>
          </p:nvCxnSpPr>
          <p:spPr>
            <a:xfrm>
              <a:off x="4673600" y="25654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>
              <a:cxnSpLocks/>
            </p:cNvCxnSpPr>
            <p:nvPr/>
          </p:nvCxnSpPr>
          <p:spPr>
            <a:xfrm>
              <a:off x="4673600" y="26670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>
              <a:cxnSpLocks/>
            </p:cNvCxnSpPr>
            <p:nvPr/>
          </p:nvCxnSpPr>
          <p:spPr>
            <a:xfrm>
              <a:off x="4673600" y="2768600"/>
              <a:ext cx="247650" cy="0"/>
            </a:xfrm>
            <a:prstGeom prst="line">
              <a:avLst/>
            </a:prstGeom>
            <a:ln w="762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76680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E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等腰三角形 12"/>
          <p:cNvSpPr/>
          <p:nvPr/>
        </p:nvSpPr>
        <p:spPr>
          <a:xfrm rot="5400000">
            <a:off x="3155143" y="213822"/>
            <a:ext cx="3100414" cy="2672770"/>
          </a:xfrm>
          <a:prstGeom prst="triangle">
            <a:avLst/>
          </a:prstGeom>
          <a:noFill/>
          <a:ln>
            <a:solidFill>
              <a:schemeClr val="tx1">
                <a:lumMod val="50000"/>
                <a:lumOff val="5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895350" y="560600"/>
            <a:ext cx="5448300" cy="57380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等腰三角形 9"/>
          <p:cNvSpPr/>
          <p:nvPr/>
        </p:nvSpPr>
        <p:spPr>
          <a:xfrm rot="5400000">
            <a:off x="-207045" y="-877674"/>
            <a:ext cx="3002140" cy="2588050"/>
          </a:xfrm>
          <a:prstGeom prst="triangle">
            <a:avLst/>
          </a:prstGeom>
          <a:noFill/>
          <a:ln>
            <a:solidFill>
              <a:schemeClr val="bg2">
                <a:lumMod val="1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等腰三角形 10"/>
          <p:cNvSpPr/>
          <p:nvPr/>
        </p:nvSpPr>
        <p:spPr>
          <a:xfrm rot="5400000">
            <a:off x="5386687" y="5962611"/>
            <a:ext cx="2128102" cy="1834570"/>
          </a:xfrm>
          <a:prstGeom prst="triangle">
            <a:avLst/>
          </a:prstGeom>
          <a:noFill/>
          <a:ln>
            <a:solidFill>
              <a:schemeClr val="bg2">
                <a:lumMod val="1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2" name="等腰三角形 11"/>
          <p:cNvSpPr/>
          <p:nvPr/>
        </p:nvSpPr>
        <p:spPr>
          <a:xfrm rot="5400000">
            <a:off x="5105264" y="2512329"/>
            <a:ext cx="2128102" cy="1834570"/>
          </a:xfrm>
          <a:prstGeom prst="triangle">
            <a:avLst/>
          </a:prstGeom>
          <a:noFill/>
          <a:ln>
            <a:solidFill>
              <a:schemeClr val="bg2">
                <a:lumMod val="1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等腰三角形 13"/>
          <p:cNvSpPr/>
          <p:nvPr/>
        </p:nvSpPr>
        <p:spPr>
          <a:xfrm rot="5400000">
            <a:off x="-186134" y="5203014"/>
            <a:ext cx="2520292" cy="2172664"/>
          </a:xfrm>
          <a:prstGeom prst="triangle">
            <a:avLst/>
          </a:prstGeom>
          <a:noFill/>
          <a:ln>
            <a:solidFill>
              <a:schemeClr val="bg2">
                <a:lumMod val="10000"/>
                <a:alpha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44641" y="2502326"/>
            <a:ext cx="38481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r>
              <a:rPr lang="en-US" altLang="zh-CN" sz="2000" dirty="0"/>
              <a:t>add your text add your text</a:t>
            </a:r>
          </a:p>
          <a:p>
            <a:pPr algn="ctr"/>
            <a:endParaRPr lang="en-US" altLang="zh-CN" sz="2000" dirty="0"/>
          </a:p>
        </p:txBody>
      </p:sp>
      <p:sp>
        <p:nvSpPr>
          <p:cNvPr id="24" name="文本框 23"/>
          <p:cNvSpPr txBox="1"/>
          <p:nvPr/>
        </p:nvSpPr>
        <p:spPr>
          <a:xfrm>
            <a:off x="1403930" y="1736884"/>
            <a:ext cx="41295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13" r="17999"/>
          <a:stretch/>
        </p:blipFill>
        <p:spPr>
          <a:xfrm>
            <a:off x="7086600" y="845860"/>
            <a:ext cx="4287187" cy="5167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87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菱形 18"/>
          <p:cNvSpPr/>
          <p:nvPr/>
        </p:nvSpPr>
        <p:spPr>
          <a:xfrm>
            <a:off x="3864132" y="-1669186"/>
            <a:ext cx="10238856" cy="10196372"/>
          </a:xfrm>
          <a:prstGeom prst="diamond">
            <a:avLst/>
          </a:prstGeom>
          <a:solidFill>
            <a:srgbClr val="E6E6E6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菱形 1"/>
          <p:cNvSpPr/>
          <p:nvPr/>
        </p:nvSpPr>
        <p:spPr>
          <a:xfrm>
            <a:off x="-3443288" y="0"/>
            <a:ext cx="6886575" cy="6858000"/>
          </a:xfrm>
          <a:prstGeom prst="diamond">
            <a:avLst/>
          </a:prstGeom>
          <a:blipFill dpi="0" rotWithShape="1">
            <a:blip r:embed="rId2"/>
            <a:srcRect/>
            <a:tile tx="0" ty="0" sx="100000" sy="100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菱形 2"/>
          <p:cNvSpPr/>
          <p:nvPr/>
        </p:nvSpPr>
        <p:spPr>
          <a:xfrm>
            <a:off x="-3443288" y="-209550"/>
            <a:ext cx="7307420" cy="7277100"/>
          </a:xfrm>
          <a:prstGeom prst="diamond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7069297" y="1238250"/>
            <a:ext cx="4681117" cy="4381500"/>
            <a:chOff x="7126447" y="1600200"/>
            <a:chExt cx="4681117" cy="4381500"/>
          </a:xfrm>
        </p:grpSpPr>
        <p:grpSp>
          <p:nvGrpSpPr>
            <p:cNvPr id="7" name="组合 6"/>
            <p:cNvGrpSpPr/>
            <p:nvPr/>
          </p:nvGrpSpPr>
          <p:grpSpPr>
            <a:xfrm>
              <a:off x="7126447" y="1600200"/>
              <a:ext cx="1032986" cy="1028700"/>
              <a:chOff x="7126447" y="1600200"/>
              <a:chExt cx="1032986" cy="1028700"/>
            </a:xfrm>
          </p:grpSpPr>
          <p:sp>
            <p:nvSpPr>
              <p:cNvPr id="5" name="菱形 4"/>
              <p:cNvSpPr/>
              <p:nvPr/>
            </p:nvSpPr>
            <p:spPr>
              <a:xfrm>
                <a:off x="7126447" y="1600200"/>
                <a:ext cx="1032986" cy="1028700"/>
              </a:xfrm>
              <a:prstGeom prst="diamond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7134557" y="1852940"/>
                <a:ext cx="101676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01</a:t>
                </a:r>
              </a:p>
            </p:txBody>
          </p:sp>
        </p:grpSp>
        <p:grpSp>
          <p:nvGrpSpPr>
            <p:cNvPr id="8" name="组合 7"/>
            <p:cNvGrpSpPr/>
            <p:nvPr/>
          </p:nvGrpSpPr>
          <p:grpSpPr>
            <a:xfrm>
              <a:off x="7126447" y="3276600"/>
              <a:ext cx="1032986" cy="1028700"/>
              <a:chOff x="7126447" y="1600200"/>
              <a:chExt cx="1032986" cy="1028700"/>
            </a:xfrm>
          </p:grpSpPr>
          <p:sp>
            <p:nvSpPr>
              <p:cNvPr id="9" name="菱形 8"/>
              <p:cNvSpPr/>
              <p:nvPr/>
            </p:nvSpPr>
            <p:spPr>
              <a:xfrm>
                <a:off x="7126447" y="1600200"/>
                <a:ext cx="1032986" cy="1028700"/>
              </a:xfrm>
              <a:prstGeom prst="diamond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7134557" y="1852940"/>
                <a:ext cx="101676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02</a:t>
                </a: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7126447" y="4953000"/>
              <a:ext cx="1032986" cy="1028700"/>
              <a:chOff x="7126447" y="1600200"/>
              <a:chExt cx="1032986" cy="1028700"/>
            </a:xfrm>
          </p:grpSpPr>
          <p:sp>
            <p:nvSpPr>
              <p:cNvPr id="12" name="菱形 11"/>
              <p:cNvSpPr/>
              <p:nvPr/>
            </p:nvSpPr>
            <p:spPr>
              <a:xfrm>
                <a:off x="7126447" y="1600200"/>
                <a:ext cx="1032986" cy="1028700"/>
              </a:xfrm>
              <a:prstGeom prst="diamond">
                <a:avLst/>
              </a:prstGeom>
              <a:noFill/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7134557" y="1852940"/>
                <a:ext cx="101676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</a:rPr>
                  <a:t>03</a:t>
                </a: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7959464" y="5113407"/>
              <a:ext cx="3848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add your text</a:t>
              </a:r>
            </a:p>
            <a:p>
              <a:pPr algn="ctr"/>
              <a:r>
                <a:rPr lang="en-US" altLang="zh-CN" sz="2000" dirty="0"/>
                <a:t>add your text add your text</a:t>
              </a: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959464" y="3437007"/>
              <a:ext cx="3848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add your text</a:t>
              </a:r>
            </a:p>
            <a:p>
              <a:pPr algn="ctr"/>
              <a:r>
                <a:rPr lang="en-US" altLang="zh-CN" sz="2000" dirty="0"/>
                <a:t>add your text add your text</a:t>
              </a: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959464" y="1760607"/>
              <a:ext cx="38481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/>
                <a:t>add your text add your text</a:t>
              </a:r>
            </a:p>
            <a:p>
              <a:pPr algn="ctr"/>
              <a:r>
                <a:rPr lang="en-US" altLang="zh-CN" sz="2000" dirty="0"/>
                <a:t>add your text add your text</a:t>
              </a:r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4144599" y="2136338"/>
            <a:ext cx="244670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YOUR TITLE HERE</a:t>
            </a:r>
            <a:endParaRPr lang="zh-CN" altLang="en-US" sz="5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67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</TotalTime>
  <Words>467</Words>
  <Application>Microsoft Office PowerPoint</Application>
  <PresentationFormat>宽屏</PresentationFormat>
  <Paragraphs>125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等线</vt:lpstr>
      <vt:lpstr>Calibri</vt:lpstr>
      <vt:lpstr>Arial</vt:lpstr>
      <vt:lpstr>宋体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甘夏林</dc:creator>
  <cp:lastModifiedBy>YANGS</cp:lastModifiedBy>
  <cp:revision>63</cp:revision>
  <dcterms:created xsi:type="dcterms:W3CDTF">2017-02-25T05:38:28Z</dcterms:created>
  <dcterms:modified xsi:type="dcterms:W3CDTF">2017-03-08T14:18:25Z</dcterms:modified>
</cp:coreProperties>
</file>

<file path=docProps/thumbnail.jpeg>
</file>